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</p:sldMasterIdLst>
  <p:notesMasterIdLst>
    <p:notesMasterId r:id="rId43"/>
  </p:notesMasterIdLst>
  <p:handoutMasterIdLst>
    <p:handoutMasterId r:id="rId44"/>
  </p:handoutMasterIdLst>
  <p:sldIdLst>
    <p:sldId id="256" r:id="rId2"/>
    <p:sldId id="425" r:id="rId3"/>
    <p:sldId id="428" r:id="rId4"/>
    <p:sldId id="426" r:id="rId5"/>
    <p:sldId id="427" r:id="rId6"/>
    <p:sldId id="276" r:id="rId7"/>
    <p:sldId id="277" r:id="rId8"/>
    <p:sldId id="295" r:id="rId9"/>
    <p:sldId id="343" r:id="rId10"/>
    <p:sldId id="345" r:id="rId11"/>
    <p:sldId id="291" r:id="rId12"/>
    <p:sldId id="344" r:id="rId13"/>
    <p:sldId id="342" r:id="rId14"/>
    <p:sldId id="278" r:id="rId15"/>
    <p:sldId id="279" r:id="rId16"/>
    <p:sldId id="280" r:id="rId17"/>
    <p:sldId id="281" r:id="rId18"/>
    <p:sldId id="282" r:id="rId19"/>
    <p:sldId id="287" r:id="rId20"/>
    <p:sldId id="290" r:id="rId21"/>
    <p:sldId id="297" r:id="rId22"/>
    <p:sldId id="336" r:id="rId23"/>
    <p:sldId id="298" r:id="rId24"/>
    <p:sldId id="364" r:id="rId25"/>
    <p:sldId id="346" r:id="rId26"/>
    <p:sldId id="347" r:id="rId27"/>
    <p:sldId id="348" r:id="rId28"/>
    <p:sldId id="351" r:id="rId29"/>
    <p:sldId id="349" r:id="rId30"/>
    <p:sldId id="350" r:id="rId31"/>
    <p:sldId id="352" r:id="rId32"/>
    <p:sldId id="353" r:id="rId33"/>
    <p:sldId id="354" r:id="rId34"/>
    <p:sldId id="355" r:id="rId35"/>
    <p:sldId id="356" r:id="rId36"/>
    <p:sldId id="357" r:id="rId37"/>
    <p:sldId id="358" r:id="rId38"/>
    <p:sldId id="359" r:id="rId39"/>
    <p:sldId id="360" r:id="rId40"/>
    <p:sldId id="361" r:id="rId41"/>
    <p:sldId id="362" r:id="rId42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87373" autoAdjust="0"/>
  </p:normalViewPr>
  <p:slideViewPr>
    <p:cSldViewPr>
      <p:cViewPr varScale="1">
        <p:scale>
          <a:sx n="43" d="100"/>
          <a:sy n="43" d="100"/>
        </p:scale>
        <p:origin x="706" y="5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30" d="100"/>
          <a:sy n="30" d="100"/>
        </p:scale>
        <p:origin x="-1266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2F1EF03D-CB78-46A3-9AD8-5190170FD36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1923" name="Rectangle 3">
            <a:extLst>
              <a:ext uri="{FF2B5EF4-FFF2-40B4-BE49-F238E27FC236}">
                <a16:creationId xmlns:a16="http://schemas.microsoft.com/office/drawing/2014/main" id="{2753915D-2884-4828-8D0E-B47B65B3E67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1924" name="Rectangle 4">
            <a:extLst>
              <a:ext uri="{FF2B5EF4-FFF2-40B4-BE49-F238E27FC236}">
                <a16:creationId xmlns:a16="http://schemas.microsoft.com/office/drawing/2014/main" id="{E4A676E4-8046-4D00-B38F-7FDBB4CD52EA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1925" name="Rectangle 5">
            <a:extLst>
              <a:ext uri="{FF2B5EF4-FFF2-40B4-BE49-F238E27FC236}">
                <a16:creationId xmlns:a16="http://schemas.microsoft.com/office/drawing/2014/main" id="{459BDB5E-19D6-47A1-978D-B572FED235A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64E3F964-CD80-4652-AEA8-BFDE294500B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F399E85A-E880-4CBB-8E0A-873D6F02783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2AFBEEF6-FF26-4D91-81B0-3C2B67C05B96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1BD0CA50-8031-4C2B-AAD6-296B3417860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0901" name="Rectangle 5">
            <a:extLst>
              <a:ext uri="{FF2B5EF4-FFF2-40B4-BE49-F238E27FC236}">
                <a16:creationId xmlns:a16="http://schemas.microsoft.com/office/drawing/2014/main" id="{72CD1AFF-7D92-4603-BC57-7E623EDC92E4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80902" name="Rectangle 6">
            <a:extLst>
              <a:ext uri="{FF2B5EF4-FFF2-40B4-BE49-F238E27FC236}">
                <a16:creationId xmlns:a16="http://schemas.microsoft.com/office/drawing/2014/main" id="{23622751-C488-4F86-8D6D-BCADDD71612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0903" name="Rectangle 7">
            <a:extLst>
              <a:ext uri="{FF2B5EF4-FFF2-40B4-BE49-F238E27FC236}">
                <a16:creationId xmlns:a16="http://schemas.microsoft.com/office/drawing/2014/main" id="{4CCD37DD-D955-4984-8CB9-D4F54174BDD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0D72827D-8123-4A3F-9D45-52F58E87C63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41G_PEWFjE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player.com/slide/4949411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player.com/slide/4949411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producthunt.com/posts/suave-2" TargetMode="External"/><Relationship Id="rId4" Type="http://schemas.openxmlformats.org/officeDocument/2006/relationships/hyperlink" Target="https://giphy.com/explore/super-mario-brother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https://www.youtube.com/watch?v=G41G_PEWFjE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D72827D-8123-4A3F-9D45-52F58E87C635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6126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https://slideplayer.com/slide/4949411/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D72827D-8123-4A3F-9D45-52F58E87C635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2438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https://slideplayer.com/slide/4949411/</a:t>
            </a:r>
            <a:endParaRPr lang="en-US" dirty="0">
              <a:solidFill>
                <a:srgbClr val="FF0000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dirty="0">
              <a:solidFill>
                <a:srgbClr val="FF0000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solidFill>
                  <a:srgbClr val="FF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https://giphy.com/explore/super-mario-brothers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https://www.producthunt.com/posts/suave-2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D72827D-8123-4A3F-9D45-52F58E87C635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7513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>
            <a:extLst>
              <a:ext uri="{FF2B5EF4-FFF2-40B4-BE49-F238E27FC236}">
                <a16:creationId xmlns:a16="http://schemas.microsoft.com/office/drawing/2014/main" id="{49E586E1-51A3-4BFB-9592-F9C76AFC2D3B}"/>
              </a:ext>
            </a:extLst>
          </p:cNvPr>
          <p:cNvGrpSpPr>
            <a:grpSpLocks/>
          </p:cNvGrpSpPr>
          <p:nvPr/>
        </p:nvGrpSpPr>
        <p:grpSpPr bwMode="auto">
          <a:xfrm>
            <a:off x="-7938" y="-7938"/>
            <a:ext cx="9169401" cy="6873876"/>
            <a:chOff x="-8466" y="-8468"/>
            <a:chExt cx="9169804" cy="687493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35771D5-8175-4D35-A0CB-B776899CDDA6}"/>
                </a:ext>
              </a:extLst>
            </p:cNvPr>
            <p:cNvCxnSpPr/>
            <p:nvPr/>
          </p:nvCxnSpPr>
          <p:spPr>
            <a:xfrm flipV="1">
              <a:off x="5130498" y="4175239"/>
              <a:ext cx="4022902" cy="2683288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F062826E-240A-43A3-8767-1E520EECF6B1}"/>
                </a:ext>
              </a:extLst>
            </p:cNvPr>
            <p:cNvCxnSpPr/>
            <p:nvPr/>
          </p:nvCxnSpPr>
          <p:spPr>
            <a:xfrm>
              <a:off x="7041932" y="-529"/>
              <a:ext cx="1219254" cy="6859057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Freeform 18">
              <a:extLst>
                <a:ext uri="{FF2B5EF4-FFF2-40B4-BE49-F238E27FC236}">
                  <a16:creationId xmlns:a16="http://schemas.microsoft.com/office/drawing/2014/main" id="{8B4BCB29-E0EA-4CA3-8DAA-6DDD970D6ABD}"/>
                </a:ext>
              </a:extLst>
            </p:cNvPr>
            <p:cNvSpPr/>
            <p:nvPr/>
          </p:nvSpPr>
          <p:spPr>
            <a:xfrm>
              <a:off x="6891113" y="-529"/>
              <a:ext cx="2270225" cy="686699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E5115E04-A67A-411D-BF2D-8EFE7E20099B}"/>
                </a:ext>
              </a:extLst>
            </p:cNvPr>
            <p:cNvSpPr/>
            <p:nvPr/>
          </p:nvSpPr>
          <p:spPr>
            <a:xfrm>
              <a:off x="7205452" y="-8468"/>
              <a:ext cx="1947948" cy="6866996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68E8FA5A-6381-4C04-8AE8-573C9EA8EC5F}"/>
                </a:ext>
              </a:extLst>
            </p:cNvPr>
            <p:cNvSpPr/>
            <p:nvPr/>
          </p:nvSpPr>
          <p:spPr>
            <a:xfrm>
              <a:off x="6638689" y="3919613"/>
              <a:ext cx="2513123" cy="2938915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31FD8048-C028-4C40-BFB1-5045A856F77B}"/>
                </a:ext>
              </a:extLst>
            </p:cNvPr>
            <p:cNvSpPr/>
            <p:nvPr/>
          </p:nvSpPr>
          <p:spPr>
            <a:xfrm>
              <a:off x="7010180" y="-8468"/>
              <a:ext cx="2143219" cy="6866996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22">
              <a:extLst>
                <a:ext uri="{FF2B5EF4-FFF2-40B4-BE49-F238E27FC236}">
                  <a16:creationId xmlns:a16="http://schemas.microsoft.com/office/drawing/2014/main" id="{CD470D20-7E5C-45AC-A9A8-936174F09456}"/>
                </a:ext>
              </a:extLst>
            </p:cNvPr>
            <p:cNvSpPr/>
            <p:nvPr/>
          </p:nvSpPr>
          <p:spPr>
            <a:xfrm>
              <a:off x="8296112" y="-8468"/>
              <a:ext cx="857288" cy="6866996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23">
              <a:extLst>
                <a:ext uri="{FF2B5EF4-FFF2-40B4-BE49-F238E27FC236}">
                  <a16:creationId xmlns:a16="http://schemas.microsoft.com/office/drawing/2014/main" id="{92CBA3C1-4895-4D7E-90F9-EC310C7F01DF}"/>
                </a:ext>
              </a:extLst>
            </p:cNvPr>
            <p:cNvSpPr/>
            <p:nvPr/>
          </p:nvSpPr>
          <p:spPr>
            <a:xfrm>
              <a:off x="8077027" y="-8468"/>
              <a:ext cx="1066847" cy="6866996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733A6F33-E898-4447-8CAA-04A21E0CBD28}"/>
                </a:ext>
              </a:extLst>
            </p:cNvPr>
            <p:cNvSpPr/>
            <p:nvPr/>
          </p:nvSpPr>
          <p:spPr>
            <a:xfrm>
              <a:off x="8059565" y="4894488"/>
              <a:ext cx="1095423" cy="1964040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27">
              <a:extLst>
                <a:ext uri="{FF2B5EF4-FFF2-40B4-BE49-F238E27FC236}">
                  <a16:creationId xmlns:a16="http://schemas.microsoft.com/office/drawing/2014/main" id="{A5B17F6D-0834-442E-8ECD-4F21B3FA8A47}"/>
                </a:ext>
              </a:extLst>
            </p:cNvPr>
            <p:cNvSpPr/>
            <p:nvPr/>
          </p:nvSpPr>
          <p:spPr>
            <a:xfrm>
              <a:off x="-8466" y="-8468"/>
              <a:ext cx="863639" cy="5698416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2C0B6C35-4823-4066-9526-8C6065C7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627B1EE-026B-4DCA-B0FB-BB0091D6F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2D9D945C-0060-4C70-B7E0-38BC4FD6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C28440-8C97-4302-B870-DDBD7AC59F5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2645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C8A9B-7AA4-4DFA-A65B-AF40718A6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46499-D9E8-4777-B937-0A7F6E4F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65F71-CA26-4A4D-B53B-71A9643EA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8FB22B-CD6C-48AF-9418-D50A0069FC8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445156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135ABF-FAE3-4C01-A28B-5A9C934C85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600" y="790575"/>
            <a:ext cx="457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8000">
                <a:solidFill>
                  <a:srgbClr val="C0E474"/>
                </a:solidFill>
                <a:latin typeface="Arial" panose="020B0604020202020204" pitchFamily="34" charset="0"/>
              </a:rPr>
              <a:t>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1E20E7-E05E-462A-A24A-3B00EDB850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8463" y="2886075"/>
            <a:ext cx="4572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8000">
                <a:solidFill>
                  <a:srgbClr val="C0E474"/>
                </a:solidFill>
                <a:latin typeface="Arial" panose="020B0604020202020204" pitchFamily="34" charset="0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5795BD3-71EF-40AC-AF51-047CD689A79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66D894E-F21D-4FAD-BDD4-94E57E47CB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9A29622-B982-4C02-93AC-33066189946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59C175-0838-45C3-A21B-1A031BDB955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32887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08FB2-44B0-476B-A33D-4F8BDF0B0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5903C-4C62-4BD1-A496-EE3D611EA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C8732-53E8-4977-A49E-5B3E1EDB5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F19B65-55B2-411E-810C-BCE555A13CB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71253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9F6CF4-8E99-44CE-B162-3B2F0D60EA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600" y="790575"/>
            <a:ext cx="457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8000">
                <a:solidFill>
                  <a:srgbClr val="C0E474"/>
                </a:solidFill>
                <a:latin typeface="Arial" panose="020B0604020202020204" pitchFamily="34" charset="0"/>
              </a:rPr>
              <a:t>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9E5CBD-D5EB-475C-9981-562AE8DF4F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8463" y="2886075"/>
            <a:ext cx="4572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8000">
                <a:solidFill>
                  <a:srgbClr val="C0E474"/>
                </a:solidFill>
                <a:latin typeface="Arial" panose="020B0604020202020204" pitchFamily="34" charset="0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0A351A8-77C5-46B2-979C-21692E73A96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E0E2C59-6AD4-4A67-BF5E-2A18725148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8FA1D7-66C8-4BDE-89CA-0465DAF0A33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8C928B-1509-47C9-95CC-8B5F606AFC6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0028360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D52BC1B-6436-42BE-87D0-1FE9CD75AFC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A1CF99-A3E5-4B49-8E3E-BA9155D6606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4C55EFC-4051-44A4-AAB5-1A0E5647451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E03E3E-95E5-42DA-9BF4-D5C7B363954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850388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D3D0B-8FF3-4AFC-B098-BDFB1A1E7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303EA-8CE7-4C64-98CF-3C5872B9D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84C45-0BE1-47BA-8E2E-E94C7247F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2E70F2-5CA7-40F7-807E-1AF90DE5D24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58374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A7E5A-422B-45ED-91BF-6A016EDD1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41139-1D02-40D8-96C6-41BE9449E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5AF72-7E2C-44EC-A97E-5759FC736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201BB7-543E-4A10-BA6C-3D48E4F9DB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22713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7A6B8-D2B1-43F4-87D2-196295B40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447C8-3CC2-407D-A13D-752A86F0D2D1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DC35EA-850F-4F49-B8D9-F45D969032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0B4C8F-123A-4763-8E12-07A33A07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98C31-D611-4ED4-BA1A-A421BA81C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CA2DD4-2F2F-4C55-8A87-81C2ECD40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86ABBE-5BD9-4DB2-893E-2AB2621292D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8812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BE4E9A-86C8-44AA-AC79-0693B7D84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16725-4EF6-44D6-8E15-F92241BFF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E80E0-1270-43BB-99F0-6908BAD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2BB446-0217-404A-B8FE-A4EEDFD0704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5331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A9604-9EC0-4318-BD98-8700C699D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E199A-F922-4EF9-AF51-451FBBB12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E3361-0162-4ADE-9B1E-1B8D2A10E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267FEE-96F3-47F1-ACCD-D74890886EB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2849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1DF5350-BAF0-4481-972E-BD382E4D4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96C5D45-06AB-4930-B7F0-8D026C5D3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F7621C4-F6B4-4805-B484-D2AA4889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7A89AC-0632-452D-B133-75819161B1E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3675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0BE282E-31ED-44A8-BF15-7DCB28821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E03F328-9C03-4B3C-A0F0-65C11428B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3F391F0-74C0-4BE8-ABED-4B4BCC6FA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26BB79-DE24-4F6E-A316-9582BBBE57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6023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BB96F0E-EE1E-40EB-86AE-1FFD088A8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41EC855-58DD-4359-B110-DC2C5E3A6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86B7B9B-0E0F-44AB-95B9-8D310DB09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AADCFE-11EB-43C9-824E-D3344983EC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0020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4D4BFF2-81C1-40F4-B1B4-41D493487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216E741-B9EF-4285-9C32-38900413D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E7DE4D1-A5DD-4802-920D-7C4D835CB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A516F8-B147-4639-84B8-F84714523DF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6239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6165CAA-B6CF-4EDF-9056-9E3C5A9B2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DB6EAD6-9DB6-476E-A832-4329D6C15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ED17211-5871-44DD-B3F3-A3D7EDCC5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69DDE1-08A0-4B30-A26C-FDAF11412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641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C3FD910-3978-48CD-8024-D6B7256F6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618D1B3-FA25-44E6-960F-3CE4A0A5D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CAE8037-6AA3-4C00-98EC-FAA860C80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1E1DED-5D9C-4A3A-965B-9E9955F9F2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7281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6">
            <a:extLst>
              <a:ext uri="{FF2B5EF4-FFF2-40B4-BE49-F238E27FC236}">
                <a16:creationId xmlns:a16="http://schemas.microsoft.com/office/drawing/2014/main" id="{1452CBF4-07A7-497E-AB19-CEF91C217E6C}"/>
              </a:ext>
            </a:extLst>
          </p:cNvPr>
          <p:cNvGrpSpPr>
            <a:grpSpLocks/>
          </p:cNvGrpSpPr>
          <p:nvPr/>
        </p:nvGrpSpPr>
        <p:grpSpPr bwMode="auto">
          <a:xfrm>
            <a:off x="-7938" y="-7938"/>
            <a:ext cx="9169401" cy="6873876"/>
            <a:chOff x="-8467" y="-8468"/>
            <a:chExt cx="9169805" cy="6874935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9CB8B7D-8837-41AC-B30D-32EDF49A6902}"/>
                </a:ext>
              </a:extLst>
            </p:cNvPr>
            <p:cNvSpPr/>
            <p:nvPr/>
          </p:nvSpPr>
          <p:spPr>
            <a:xfrm>
              <a:off x="-8467" y="4013290"/>
              <a:ext cx="457221" cy="285317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E65DAB6-2C2D-40E1-AB89-33AA634FCF1D}"/>
                </a:ext>
              </a:extLst>
            </p:cNvPr>
            <p:cNvCxnSpPr/>
            <p:nvPr/>
          </p:nvCxnSpPr>
          <p:spPr>
            <a:xfrm flipV="1">
              <a:off x="5130497" y="4175239"/>
              <a:ext cx="4022902" cy="2683288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A6403DA-3284-4C24-A43D-91A6BE25F612}"/>
                </a:ext>
              </a:extLst>
            </p:cNvPr>
            <p:cNvCxnSpPr/>
            <p:nvPr/>
          </p:nvCxnSpPr>
          <p:spPr>
            <a:xfrm>
              <a:off x="7041932" y="-529"/>
              <a:ext cx="1219254" cy="6859057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E8D5B69-88BF-413E-8713-337CE0EF54F6}"/>
                </a:ext>
              </a:extLst>
            </p:cNvPr>
            <p:cNvSpPr/>
            <p:nvPr/>
          </p:nvSpPr>
          <p:spPr>
            <a:xfrm>
              <a:off x="6891113" y="-529"/>
              <a:ext cx="2270225" cy="686699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D9F0D301-E22B-4250-9322-B58B1FD81573}"/>
                </a:ext>
              </a:extLst>
            </p:cNvPr>
            <p:cNvSpPr/>
            <p:nvPr/>
          </p:nvSpPr>
          <p:spPr>
            <a:xfrm>
              <a:off x="7205452" y="-8468"/>
              <a:ext cx="1947948" cy="6866996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69490F3F-EFE4-4121-8625-652CA647DF61}"/>
                </a:ext>
              </a:extLst>
            </p:cNvPr>
            <p:cNvSpPr/>
            <p:nvPr/>
          </p:nvSpPr>
          <p:spPr>
            <a:xfrm>
              <a:off x="6638689" y="3919613"/>
              <a:ext cx="2513124" cy="2938915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3A5AB76-2D61-48C0-AD26-80A862DF2A0E}"/>
                </a:ext>
              </a:extLst>
            </p:cNvPr>
            <p:cNvSpPr/>
            <p:nvPr/>
          </p:nvSpPr>
          <p:spPr>
            <a:xfrm>
              <a:off x="7010180" y="-8468"/>
              <a:ext cx="2143219" cy="6866996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10BC41D-A797-4164-87F3-1AE99FDB2CAC}"/>
                </a:ext>
              </a:extLst>
            </p:cNvPr>
            <p:cNvSpPr/>
            <p:nvPr/>
          </p:nvSpPr>
          <p:spPr>
            <a:xfrm>
              <a:off x="8296112" y="-8468"/>
              <a:ext cx="857288" cy="6866996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B7A841A3-98E1-406C-9FA3-AE307DD790A5}"/>
                </a:ext>
              </a:extLst>
            </p:cNvPr>
            <p:cNvSpPr/>
            <p:nvPr/>
          </p:nvSpPr>
          <p:spPr>
            <a:xfrm>
              <a:off x="8077027" y="-8468"/>
              <a:ext cx="1066847" cy="6866996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BE83AF44-FA8B-431C-90A2-FF186F1F78E2}"/>
                </a:ext>
              </a:extLst>
            </p:cNvPr>
            <p:cNvSpPr/>
            <p:nvPr/>
          </p:nvSpPr>
          <p:spPr>
            <a:xfrm>
              <a:off x="8059564" y="4894488"/>
              <a:ext cx="1095423" cy="1964040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CF6ACC08-7434-4D28-A267-F4E15B2F76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609600"/>
            <a:ext cx="6348413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Text Placeholder 2">
            <a:extLst>
              <a:ext uri="{FF2B5EF4-FFF2-40B4-BE49-F238E27FC236}">
                <a16:creationId xmlns:a16="http://schemas.microsoft.com/office/drawing/2014/main" id="{426CDE59-68CD-4BDA-9F4F-00CD8774E5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2160588"/>
            <a:ext cx="6348413" cy="388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9B501-57A7-4EE4-BE41-59D083D831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5438" y="6042025"/>
            <a:ext cx="6842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63324-264B-4104-B68F-E6B8EEF4F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" y="6042025"/>
            <a:ext cx="462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E47BE-5C76-41F0-94A9-7E8960E271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45250" y="6042025"/>
            <a:ext cx="512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accent1"/>
                </a:solidFill>
                <a:latin typeface="+mn-lt"/>
              </a:defRPr>
            </a:lvl1pPr>
          </a:lstStyle>
          <a:p>
            <a:pPr>
              <a:defRPr/>
            </a:pPr>
            <a:fld id="{CE828407-BC52-4617-B592-F31D100608D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08" r:id="rId2"/>
    <p:sldLayoutId id="2147483809" r:id="rId3"/>
    <p:sldLayoutId id="2147483810" r:id="rId4"/>
    <p:sldLayoutId id="2147483811" r:id="rId5"/>
    <p:sldLayoutId id="2147483812" r:id="rId6"/>
    <p:sldLayoutId id="2147483813" r:id="rId7"/>
    <p:sldLayoutId id="2147483814" r:id="rId8"/>
    <p:sldLayoutId id="2147483815" r:id="rId9"/>
    <p:sldLayoutId id="2147483816" r:id="rId10"/>
    <p:sldLayoutId id="2147483822" r:id="rId11"/>
    <p:sldLayoutId id="2147483817" r:id="rId12"/>
    <p:sldLayoutId id="2147483823" r:id="rId13"/>
    <p:sldLayoutId id="2147483818" r:id="rId14"/>
    <p:sldLayoutId id="2147483819" r:id="rId15"/>
    <p:sldLayoutId id="2147483820" r:id="rId16"/>
    <p:sldLayoutId id="2147483824" r:id="rId17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Trebuchet MS" panose="020B0603020202020204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Trebuchet MS" panose="020B0603020202020204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Trebuchet MS" panose="020B0603020202020204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Trebuchet MS" panose="020B0603020202020204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kern="1200">
          <a:solidFill>
            <a:srgbClr val="40404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600" kern="1200">
          <a:solidFill>
            <a:srgbClr val="40404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400" kern="1200">
          <a:solidFill>
            <a:srgbClr val="40404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200" kern="1200">
          <a:solidFill>
            <a:srgbClr val="40404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200" kern="1200">
          <a:solidFill>
            <a:srgbClr val="40404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13483F09-51CD-4719-9019-4325E438F46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52400" y="2416175"/>
            <a:ext cx="7772400" cy="1470025"/>
          </a:xfrm>
        </p:spPr>
        <p:txBody>
          <a:bodyPr anchor="ctr"/>
          <a:lstStyle/>
          <a:p>
            <a:pPr eaLnBrk="1" hangingPunct="1"/>
            <a:r>
              <a:rPr lang="en-US" altLang="en-US">
                <a:solidFill>
                  <a:srgbClr val="0070C0"/>
                </a:solidFill>
              </a:rPr>
              <a:t>Programming Constructs</a:t>
            </a:r>
          </a:p>
        </p:txBody>
      </p:sp>
      <p:sp>
        <p:nvSpPr>
          <p:cNvPr id="142339" name="Rectangle 3">
            <a:extLst>
              <a:ext uri="{FF2B5EF4-FFF2-40B4-BE49-F238E27FC236}">
                <a16:creationId xmlns:a16="http://schemas.microsoft.com/office/drawing/2014/main" id="{B224FC51-8449-4B70-884C-3BF16F06A24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4400" i="1" dirty="0"/>
              <a:t>Ibtisam Mogul</a:t>
            </a:r>
          </a:p>
        </p:txBody>
      </p:sp>
      <p:sp>
        <p:nvSpPr>
          <p:cNvPr id="8196" name="Slide Number Placeholder 5">
            <a:extLst>
              <a:ext uri="{FF2B5EF4-FFF2-40B4-BE49-F238E27FC236}">
                <a16:creationId xmlns:a16="http://schemas.microsoft.com/office/drawing/2014/main" id="{3577CB7D-5FBB-42E1-9121-84895B8A6E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7D75A7A-5F83-43F2-ABA4-1AD11B08DEE6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AD56671B-4ABB-439A-BC14-B110477472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28575"/>
            <a:ext cx="6348413" cy="1320800"/>
          </a:xfrm>
        </p:spPr>
        <p:txBody>
          <a:bodyPr/>
          <a:lstStyle/>
          <a:p>
            <a:pPr eaLnBrk="1" hangingPunct="1"/>
            <a:r>
              <a:rPr lang="en-US" altLang="en-US" sz="3200"/>
              <a:t> int Data Type</a:t>
            </a:r>
          </a:p>
        </p:txBody>
      </p:sp>
      <p:sp>
        <p:nvSpPr>
          <p:cNvPr id="284675" name="Rectangle 3">
            <a:extLst>
              <a:ext uri="{FF2B5EF4-FFF2-40B4-BE49-F238E27FC236}">
                <a16:creationId xmlns:a16="http://schemas.microsoft.com/office/drawing/2014/main" id="{ED508AD7-6D78-45A3-9CB3-813BBC64D41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453227"/>
            <a:ext cx="7315200" cy="3880773"/>
          </a:xfrm>
        </p:spPr>
        <p:txBody>
          <a:bodyPr rtlCol="0">
            <a:normAutofit/>
          </a:bodyPr>
          <a:lstStyle/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1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 of type </a:t>
            </a:r>
            <a:r>
              <a:rPr lang="en-US" altLang="en-US" sz="21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store </a:t>
            </a:r>
            <a:r>
              <a:rPr lang="en-US" altLang="en-US" sz="21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integers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100" b="1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  </a:t>
            </a:r>
            <a:r>
              <a:rPr lang="en-US" alt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rollno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=5;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  temperature= </a:t>
            </a:r>
            <a:r>
              <a:rPr lang="en-US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20;</a:t>
            </a:r>
          </a:p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endParaRPr lang="en-US" altLang="en-US" sz="21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340" name="Slide Number Placeholder 5">
            <a:extLst>
              <a:ext uri="{FF2B5EF4-FFF2-40B4-BE49-F238E27FC236}">
                <a16:creationId xmlns:a16="http://schemas.microsoft.com/office/drawing/2014/main" id="{CB9BA321-BE92-4F2E-A070-0FEB563D4B2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8E1CF45-138B-4BB4-9D31-E718224F3A72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A708F8F9-46E2-4EF1-BA0D-2A07A47544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-22225" y="0"/>
            <a:ext cx="6348413" cy="1320800"/>
          </a:xfrm>
        </p:spPr>
        <p:txBody>
          <a:bodyPr/>
          <a:lstStyle/>
          <a:p>
            <a:pPr eaLnBrk="1" hangingPunct="1"/>
            <a:r>
              <a:rPr lang="en-US" altLang="en-US" sz="3200"/>
              <a:t>Floating-Point Data Types</a:t>
            </a:r>
          </a:p>
        </p:txBody>
      </p:sp>
      <p:sp>
        <p:nvSpPr>
          <p:cNvPr id="289795" name="Rectangle 3">
            <a:extLst>
              <a:ext uri="{FF2B5EF4-FFF2-40B4-BE49-F238E27FC236}">
                <a16:creationId xmlns:a16="http://schemas.microsoft.com/office/drawing/2014/main" id="{603661D8-B37F-468B-890E-9BDA2B448AA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990600"/>
            <a:ext cx="7662134" cy="3880773"/>
          </a:xfrm>
        </p:spPr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floating-point number is one that contains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decimal positions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C# supports three floating-point data types: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float, double, and decimal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double can hold 15 to 16 significant digits of accuracy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Examples: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float  radius=3.67;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double  exponential=3.712334555;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364" name="Slide Number Placeholder 5">
            <a:extLst>
              <a:ext uri="{FF2B5EF4-FFF2-40B4-BE49-F238E27FC236}">
                <a16:creationId xmlns:a16="http://schemas.microsoft.com/office/drawing/2014/main" id="{EA093207-2BEC-4D2E-AEAB-4FB075586B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2652A49F-BCC2-4BA6-BAD8-F4CB0C052926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>
            <a:extLst>
              <a:ext uri="{FF2B5EF4-FFF2-40B4-BE49-F238E27FC236}">
                <a16:creationId xmlns:a16="http://schemas.microsoft.com/office/drawing/2014/main" id="{983B8FAB-1F45-4AC7-940F-7B5141A9BA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3500" y="7938"/>
            <a:ext cx="6346825" cy="1320800"/>
          </a:xfrm>
        </p:spPr>
        <p:txBody>
          <a:bodyPr/>
          <a:lstStyle/>
          <a:p>
            <a:pPr eaLnBrk="1" hangingPunct="1"/>
            <a:r>
              <a:rPr lang="en-US" altLang="en-US"/>
              <a:t>String type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08600-F3CA-4817-956A-7B922E4DF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88613"/>
            <a:ext cx="6347714" cy="3880773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string data type holds a 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rPr>
              <a:t>series of characters 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enclosed by double quotes.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Example: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string    name=”Clarke Kent”;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string    country=“England”;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string  university=“Bolton”;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String str=“Hello”;</a:t>
            </a:r>
          </a:p>
        </p:txBody>
      </p:sp>
      <p:sp>
        <p:nvSpPr>
          <p:cNvPr id="16388" name="Slide Number Placeholder 3">
            <a:extLst>
              <a:ext uri="{FF2B5EF4-FFF2-40B4-BE49-F238E27FC236}">
                <a16:creationId xmlns:a16="http://schemas.microsoft.com/office/drawing/2014/main" id="{2B48DD5D-6FF8-4334-8604-44441C51F94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2F6BD219-7C8C-4FAB-9BD7-7A024DFE0FB2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</a:t>
            </a:fld>
            <a:endParaRPr lang="en-US" altLang="en-US">
              <a:solidFill>
                <a:schemeClr val="accent1"/>
              </a:solidFill>
            </a:endParaRPr>
          </a:p>
        </p:txBody>
      </p:sp>
      <p:sp>
        <p:nvSpPr>
          <p:cNvPr id="2" name="AutoShape 6" descr="Image result for storing a single character in memory">
            <a:extLst>
              <a:ext uri="{FF2B5EF4-FFF2-40B4-BE49-F238E27FC236}">
                <a16:creationId xmlns:a16="http://schemas.microsoft.com/office/drawing/2014/main" id="{875F5CB2-1933-499B-ADB5-3D1DECA0F2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396" name="Picture 12">
            <a:extLst>
              <a:ext uri="{FF2B5EF4-FFF2-40B4-BE49-F238E27FC236}">
                <a16:creationId xmlns:a16="http://schemas.microsoft.com/office/drawing/2014/main" id="{333CA29C-F7AF-430A-A092-7127C946FE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33" t="14228" b="28787"/>
          <a:stretch/>
        </p:blipFill>
        <p:spPr bwMode="auto">
          <a:xfrm>
            <a:off x="4876799" y="2438400"/>
            <a:ext cx="4283825" cy="2930986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462890FB-8BE6-4B52-AF69-C16C5BB8A9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6348413" cy="1320800"/>
          </a:xfrm>
        </p:spPr>
        <p:txBody>
          <a:bodyPr/>
          <a:lstStyle/>
          <a:p>
            <a:pPr eaLnBrk="1" hangingPunct="1"/>
            <a:r>
              <a:rPr lang="en-US" altLang="en-US"/>
              <a:t>Boolean type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B876B-F588-4ED2-B8A4-269DD712E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86" y="1488613"/>
            <a:ext cx="7438913" cy="3880773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Boolean types are declared using the keyword “bool”.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They have two values: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“true” or “false”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Example: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bool passed = true;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bool found = false;</a:t>
            </a:r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E8CE76B2-6040-4409-944A-686F02BFFB4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9D195069-076B-4EA0-B5C8-0C6D981A8C75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02E1BD22-5D25-46FF-8EA9-B4A9553DBC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-23813" y="0"/>
            <a:ext cx="6346826" cy="1320800"/>
          </a:xfrm>
        </p:spPr>
        <p:txBody>
          <a:bodyPr/>
          <a:lstStyle/>
          <a:p>
            <a:pPr eaLnBrk="1" hangingPunct="1"/>
            <a:r>
              <a:rPr lang="en-US" altLang="en-US" sz="3200"/>
              <a:t>Declaring Variables</a:t>
            </a:r>
          </a:p>
        </p:txBody>
      </p:sp>
      <p:sp>
        <p:nvSpPr>
          <p:cNvPr id="276483" name="Rectangle 3">
            <a:extLst>
              <a:ext uri="{FF2B5EF4-FFF2-40B4-BE49-F238E27FC236}">
                <a16:creationId xmlns:a16="http://schemas.microsoft.com/office/drawing/2014/main" id="{3EE8C0E9-5681-46EC-BB51-DF6004548A7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609600"/>
            <a:ext cx="7543799" cy="3880773"/>
          </a:xfrm>
        </p:spPr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buFont typeface="Wingdings 3" charset="2"/>
              <a:buChar char=""/>
              <a:defRPr/>
            </a:pP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</a:t>
            </a:r>
            <a:r>
              <a:rPr lang="en-US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 declaration</a:t>
            </a: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includes:</a:t>
            </a:r>
          </a:p>
          <a:p>
            <a:pPr marL="914400" lvl="1" indent="-4572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type(kind of data) that the variable will store</a:t>
            </a:r>
          </a:p>
          <a:p>
            <a:pPr marL="45720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Example: </a:t>
            </a: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</a:t>
            </a:r>
          </a:p>
          <a:p>
            <a:pPr marL="914400" lvl="1" indent="-4572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endParaRPr lang="en-US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 eaLnBrk="1" fontAlgn="auto" hangingPunct="1">
              <a:spcAft>
                <a:spcPts val="0"/>
              </a:spcAft>
              <a:buFont typeface="+mj-lt"/>
              <a:buAutoNum type="arabicPeriod" startAt="2"/>
              <a:defRPr/>
            </a:pP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Unique variable name. example: </a:t>
            </a: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age</a:t>
            </a:r>
          </a:p>
          <a:p>
            <a:pPr marL="914400" lvl="1" indent="-457200" eaLnBrk="1" fontAlgn="auto" hangingPunct="1">
              <a:spcAft>
                <a:spcPts val="0"/>
              </a:spcAft>
              <a:buFont typeface="+mj-lt"/>
              <a:buAutoNum type="arabicPeriod" startAt="2"/>
              <a:defRPr/>
            </a:pPr>
            <a:endParaRPr lang="en-US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 eaLnBrk="1" fontAlgn="auto" hangingPunct="1">
              <a:spcAft>
                <a:spcPts val="0"/>
              </a:spcAft>
              <a:buFont typeface="+mj-lt"/>
              <a:buAutoNum type="arabicPeriod" startAt="2"/>
              <a:defRPr/>
            </a:pP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</a:t>
            </a: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00FFFF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optional</a:t>
            </a: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assignment operator (=)and assigned value when you want a variable to contain an initial value. Example: int age </a:t>
            </a:r>
            <a:r>
              <a:rPr lang="en-US" altLang="en-US" sz="2000" b="1" dirty="0">
                <a:solidFill>
                  <a:srgbClr val="FF0000"/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=18</a:t>
            </a:r>
          </a:p>
          <a:p>
            <a:pPr marL="914400" lvl="1" indent="-457200" eaLnBrk="1" fontAlgn="auto" hangingPunct="1">
              <a:spcAft>
                <a:spcPts val="0"/>
              </a:spcAft>
              <a:buFont typeface="+mj-lt"/>
              <a:buAutoNum type="arabicPeriod" startAt="2"/>
              <a:defRPr/>
            </a:pPr>
            <a:endParaRPr lang="en-US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 eaLnBrk="1" fontAlgn="auto" hangingPunct="1">
              <a:spcAft>
                <a:spcPts val="0"/>
              </a:spcAft>
              <a:buFont typeface="+mj-lt"/>
              <a:buAutoNum type="arabicPeriod" startAt="2"/>
              <a:defRPr/>
            </a:pP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ending semicolon(</a:t>
            </a:r>
            <a:r>
              <a:rPr lang="en-US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Syntax: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datatype  variable-name  =  value;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 age=18;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436" name="Slide Number Placeholder 5">
            <a:extLst>
              <a:ext uri="{FF2B5EF4-FFF2-40B4-BE49-F238E27FC236}">
                <a16:creationId xmlns:a16="http://schemas.microsoft.com/office/drawing/2014/main" id="{53149681-CF56-4ACA-A015-A62556ACF89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28D2BEE-5A33-4FED-964A-0724FDFBA730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14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48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24BDE4D3-3449-42FF-8B14-B1577A3216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738" y="76200"/>
            <a:ext cx="8094662" cy="1320800"/>
          </a:xfrm>
        </p:spPr>
        <p:txBody>
          <a:bodyPr/>
          <a:lstStyle/>
          <a:p>
            <a:pPr eaLnBrk="1" hangingPunct="1"/>
            <a:r>
              <a:rPr lang="en-US" altLang="en-US" sz="3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Declaring Variables &amp; </a:t>
            </a:r>
            <a:r>
              <a:rPr lang="en-US" altLang="en-US" sz="32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Initialization </a:t>
            </a:r>
            <a:endParaRPr lang="en-US" altLang="en-US" sz="3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7507" name="Rectangle 3">
            <a:extLst>
              <a:ext uri="{FF2B5EF4-FFF2-40B4-BE49-F238E27FC236}">
                <a16:creationId xmlns:a16="http://schemas.microsoft.com/office/drawing/2014/main" id="{BF464EC6-CD85-4EF2-96B7-8C97B49B3D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914400"/>
            <a:ext cx="7042601" cy="3880773"/>
          </a:xfrm>
        </p:spPr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Initialization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initial</a:t>
            </a:r>
            <a:r>
              <a:rPr lang="en-US" altLang="en-US" sz="2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1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Value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assigned when a variable is declared.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float   area </a:t>
            </a:r>
            <a:r>
              <a:rPr lang="en-US" altLang="en-US" sz="2400" b="1" dirty="0">
                <a:solidFill>
                  <a:srgbClr val="0070C0"/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25.50</a:t>
            </a: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1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is not necessary to initialize a variable during a declaration. 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1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example </a:t>
            </a:r>
          </a:p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int   </a:t>
            </a:r>
            <a:r>
              <a:rPr lang="en-US" alt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myAge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</a:p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is a valid declaration</a:t>
            </a:r>
          </a:p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Later in program you may set its initial value,</a:t>
            </a:r>
          </a:p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myAge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=18;</a:t>
            </a:r>
          </a:p>
        </p:txBody>
      </p:sp>
      <p:sp>
        <p:nvSpPr>
          <p:cNvPr id="19460" name="Slide Number Placeholder 5">
            <a:extLst>
              <a:ext uri="{FF2B5EF4-FFF2-40B4-BE49-F238E27FC236}">
                <a16:creationId xmlns:a16="http://schemas.microsoft.com/office/drawing/2014/main" id="{DD9F76CD-BC59-4D1A-86BF-E4AFF69B22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85E5ADB6-0183-4852-BDD1-76593038FDD3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09C95EA4-B2CA-4DAC-B5EC-603AD53D2D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400" y="50800"/>
            <a:ext cx="6346825" cy="1320800"/>
          </a:xfrm>
        </p:spPr>
        <p:txBody>
          <a:bodyPr/>
          <a:lstStyle/>
          <a:p>
            <a:pPr eaLnBrk="1" hangingPunct="1"/>
            <a:r>
              <a:rPr lang="en-US" altLang="en-US" sz="3200"/>
              <a:t>Declaring Variables</a:t>
            </a:r>
          </a:p>
        </p:txBody>
      </p:sp>
      <p:sp>
        <p:nvSpPr>
          <p:cNvPr id="278531" name="Rectangle 3">
            <a:extLst>
              <a:ext uri="{FF2B5EF4-FFF2-40B4-BE49-F238E27FC236}">
                <a16:creationId xmlns:a16="http://schemas.microsoft.com/office/drawing/2014/main" id="{F55234FF-11E8-4BD7-B4FF-FB2B258DB3A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36248" y="1371600"/>
            <a:ext cx="6902752" cy="3880773"/>
          </a:xfrm>
        </p:spPr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Examples of multiple variable declarations: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   </a:t>
            </a:r>
            <a:r>
              <a:rPr lang="en-US" alt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myAge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25;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int    </a:t>
            </a:r>
            <a:r>
              <a:rPr lang="en-US" alt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yourAge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19;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1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Declarations of variables of the </a:t>
            </a:r>
            <a:r>
              <a:rPr lang="en-US" altLang="en-US" sz="21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same type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can be separated by commas.  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   </a:t>
            </a:r>
            <a:r>
              <a:rPr lang="en-US" alt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myAge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25 </a:t>
            </a:r>
            <a:r>
              <a:rPr lang="en-US" altLang="en-US" sz="28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yourAge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19;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1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Separate statements 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are used when declaring variables of 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00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different types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00FFFF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myAge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yourAge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1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C0C0C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double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mySalary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yourSalary</a:t>
            </a: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1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1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484" name="Slide Number Placeholder 5">
            <a:extLst>
              <a:ext uri="{FF2B5EF4-FFF2-40B4-BE49-F238E27FC236}">
                <a16:creationId xmlns:a16="http://schemas.microsoft.com/office/drawing/2014/main" id="{A8CE46E0-6E4A-4767-B3A2-28D42187324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9EE6F8F7-08CA-4512-8EBE-5134D13236C0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8D3E7602-00E0-4454-B1C1-09783574A0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>
                <a:solidFill>
                  <a:srgbClr val="0070C0"/>
                </a:solidFill>
              </a:rPr>
              <a:t>Displaying Variable Values</a:t>
            </a:r>
          </a:p>
        </p:txBody>
      </p:sp>
      <p:sp>
        <p:nvSpPr>
          <p:cNvPr id="279555" name="Rectangle 3">
            <a:extLst>
              <a:ext uri="{FF2B5EF4-FFF2-40B4-BE49-F238E27FC236}">
                <a16:creationId xmlns:a16="http://schemas.microsoft.com/office/drawing/2014/main" id="{CD5E7D06-2535-45BB-80B0-7DE5EBAA494C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7033" y="1219200"/>
            <a:ext cx="7315200" cy="3810000"/>
          </a:xfrm>
        </p:spPr>
        <p:txBody>
          <a:bodyPr rtlCol="0">
            <a:noAutofit/>
          </a:bodyPr>
          <a:lstStyle/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display variable values by using the variable name within a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rPr>
              <a:t>MessageBox.Show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rPr>
              <a:t> 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method call</a:t>
            </a:r>
          </a:p>
        </p:txBody>
      </p:sp>
      <p:sp>
        <p:nvSpPr>
          <p:cNvPr id="21508" name="Slide Number Placeholder 6">
            <a:extLst>
              <a:ext uri="{FF2B5EF4-FFF2-40B4-BE49-F238E27FC236}">
                <a16:creationId xmlns:a16="http://schemas.microsoft.com/office/drawing/2014/main" id="{8C6D3344-38D8-4616-B7BB-A52F405DAF7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E31AEB3-38D4-40A1-9AFC-275E34B1A187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</a:t>
            </a:fld>
            <a:endParaRPr lang="en-US" altLang="en-US">
              <a:solidFill>
                <a:schemeClr val="accent1"/>
              </a:solidFill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AF50FA80-E96B-4BA2-A33C-1CD7789B14FF}"/>
              </a:ext>
            </a:extLst>
          </p:cNvPr>
          <p:cNvSpPr txBox="1">
            <a:spLocks noChangeArrowheads="1"/>
          </p:cNvSpPr>
          <p:nvPr/>
        </p:nvSpPr>
        <p:spPr>
          <a:xfrm>
            <a:off x="169433" y="2209800"/>
            <a:ext cx="7315200" cy="281940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2" indent="0" fontAlgn="auto">
              <a:lnSpc>
                <a:spcPct val="90000"/>
              </a:lnSpc>
              <a:buFont typeface="Wingdings 3" charset="2"/>
              <a:buNone/>
              <a:defRPr/>
            </a:pPr>
            <a:r>
              <a:rPr lang="en-US" altLang="en-US" sz="2200" dirty="0"/>
              <a:t>float radius, area;</a:t>
            </a:r>
          </a:p>
          <a:p>
            <a:pPr marL="800100" lvl="2" indent="0" fontAlgn="auto">
              <a:lnSpc>
                <a:spcPct val="90000"/>
              </a:lnSpc>
              <a:buFont typeface="Wingdings 3" charset="2"/>
              <a:buNone/>
              <a:defRPr/>
            </a:pPr>
            <a:endParaRPr lang="en-US" altLang="en-US" sz="2200" dirty="0"/>
          </a:p>
          <a:p>
            <a:pPr marL="800100" lvl="2" indent="0" fontAlgn="auto">
              <a:lnSpc>
                <a:spcPct val="90000"/>
              </a:lnSpc>
              <a:buFont typeface="Wingdings 3" charset="2"/>
              <a:buNone/>
              <a:defRPr/>
            </a:pPr>
            <a:r>
              <a:rPr lang="en-US" altLang="en-US" sz="2200" dirty="0"/>
              <a:t>radius= 10;</a:t>
            </a:r>
          </a:p>
          <a:p>
            <a:pPr marL="800100" lvl="2" indent="0" fontAlgn="auto">
              <a:lnSpc>
                <a:spcPct val="90000"/>
              </a:lnSpc>
              <a:buFont typeface="Wingdings 3" charset="2"/>
              <a:buNone/>
              <a:defRPr/>
            </a:pPr>
            <a:r>
              <a:rPr lang="en-US" altLang="en-US" sz="2200" dirty="0"/>
              <a:t>area= 3.14 * radius * radius;</a:t>
            </a:r>
          </a:p>
          <a:p>
            <a:pPr lvl="2" fontAlgn="auto">
              <a:lnSpc>
                <a:spcPct val="90000"/>
              </a:lnSpc>
              <a:buFont typeface="Wingdings" panose="05000000000000000000" pitchFamily="2" charset="2"/>
              <a:buChar char="Ø"/>
              <a:defRPr/>
            </a:pPr>
            <a:endParaRPr lang="en-US" altLang="en-US" sz="2200" dirty="0"/>
          </a:p>
          <a:p>
            <a:pPr marL="800100" lvl="2" indent="0" fontAlgn="auto">
              <a:lnSpc>
                <a:spcPct val="90000"/>
              </a:lnSpc>
              <a:buFont typeface="Wingdings 3" charset="2"/>
              <a:buNone/>
              <a:defRPr/>
            </a:pPr>
            <a:r>
              <a:rPr lang="en-US" sz="2200" dirty="0" err="1">
                <a:highlight>
                  <a:srgbClr val="FFFF00"/>
                </a:highlight>
              </a:rPr>
              <a:t>MessageBox.Show</a:t>
            </a:r>
            <a:r>
              <a:rPr lang="en-US" sz="2200" dirty="0">
                <a:highlight>
                  <a:srgbClr val="FFFF00"/>
                </a:highlight>
              </a:rPr>
              <a:t>( </a:t>
            </a:r>
            <a:r>
              <a:rPr lang="en-US" sz="2200" dirty="0" err="1">
                <a:highlight>
                  <a:srgbClr val="FFFF00"/>
                </a:highlight>
              </a:rPr>
              <a:t>Convert</a:t>
            </a:r>
            <a:r>
              <a:rPr lang="en-US" sz="2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.</a:t>
            </a:r>
            <a:r>
              <a:rPr lang="en-US" sz="2200" dirty="0" err="1">
                <a:highlight>
                  <a:srgbClr val="FFFF00"/>
                </a:highlight>
              </a:rPr>
              <a:t>ToString</a:t>
            </a:r>
            <a:r>
              <a:rPr lang="en-US" sz="2200" dirty="0">
                <a:highlight>
                  <a:srgbClr val="FFFF00"/>
                </a:highlight>
              </a:rPr>
              <a:t>( area ) );</a:t>
            </a:r>
            <a:endParaRPr lang="en-US" altLang="en-US" sz="2200"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6B44AB33-3FA2-4158-9509-B14DA9A5D1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Displaying Variable Values</a:t>
            </a:r>
          </a:p>
        </p:txBody>
      </p:sp>
      <p:sp>
        <p:nvSpPr>
          <p:cNvPr id="280579" name="Rectangle 3">
            <a:extLst>
              <a:ext uri="{FF2B5EF4-FFF2-40B4-BE49-F238E27FC236}">
                <a16:creationId xmlns:a16="http://schemas.microsoft.com/office/drawing/2014/main" id="{9BD1AD36-FC05-4197-B041-88E329D5523A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0" y="1097756"/>
            <a:ext cx="7620000" cy="639763"/>
          </a:xfrm>
        </p:spPr>
        <p:txBody>
          <a:bodyPr rtlCol="0">
            <a:noAutofit/>
          </a:bodyPr>
          <a:lstStyle/>
          <a:p>
            <a:pPr marL="0" indent="0" eaLnBrk="1" fontAlgn="auto" hangingPunct="1">
              <a:spcAft>
                <a:spcPts val="0"/>
              </a:spcAft>
              <a:buNone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Program that displays a string and a variable value</a:t>
            </a:r>
          </a:p>
          <a:p>
            <a:pPr eaLnBrk="1" fontAlgn="auto" hangingPunct="1">
              <a:spcAft>
                <a:spcPts val="0"/>
              </a:spcAft>
              <a:buFont typeface="Wingdings 3" charset="2"/>
              <a:buChar char=""/>
              <a:defRPr/>
            </a:pPr>
            <a:endParaRPr lang="en-US" altLang="en-US" sz="21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float radius, area;</a:t>
            </a: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endParaRPr lang="en-US" altLang="en-US" sz="21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radius= 10;</a:t>
            </a: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area= 3.14*radius*radius;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1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MessageBox.Show</a:t>
            </a: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(“The area is “ </a:t>
            </a:r>
            <a:r>
              <a:rPr lang="en-US" sz="2100" b="1" dirty="0">
                <a:solidFill>
                  <a:srgbClr val="FF0000"/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</a:t>
            </a: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Convert.ToString</a:t>
            </a: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00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 area )</a:t>
            </a: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)</a:t>
            </a:r>
            <a:r>
              <a:rPr lang="en-US" sz="21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endParaRPr lang="en-US" altLang="en-US" sz="21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 3" charset="2"/>
              <a:buChar char=""/>
              <a:defRPr/>
            </a:pPr>
            <a:endParaRPr lang="en-US" altLang="en-US" sz="21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532" name="Slide Number Placeholder 6">
            <a:extLst>
              <a:ext uri="{FF2B5EF4-FFF2-40B4-BE49-F238E27FC236}">
                <a16:creationId xmlns:a16="http://schemas.microsoft.com/office/drawing/2014/main" id="{DCAE8822-D375-44B7-8289-E8840A6CDCA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54AB05C4-6AA5-4657-B8BC-1F36ADB584AF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A7893A02-3CC0-4EBE-AFDC-312A3ABABC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127000"/>
            <a:ext cx="6348413" cy="1320800"/>
          </a:xfrm>
        </p:spPr>
        <p:txBody>
          <a:bodyPr/>
          <a:lstStyle/>
          <a:p>
            <a:pPr eaLnBrk="1" hangingPunct="1"/>
            <a:r>
              <a:rPr lang="en-US" altLang="en-US" sz="3200"/>
              <a:t>Binary Arithmetic Operators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6C0E5172-6FF9-44ED-9F6B-4BACADD8B20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938" y="1273175"/>
            <a:ext cx="7231062" cy="3881438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400" dirty="0"/>
              <a:t>5 most commonly used </a:t>
            </a:r>
            <a:r>
              <a:rPr lang="en-US" altLang="en-US" sz="2400" b="1" dirty="0">
                <a:solidFill>
                  <a:srgbClr val="FF0000"/>
                </a:solidFill>
              </a:rPr>
              <a:t>binary</a:t>
            </a:r>
            <a:r>
              <a:rPr lang="en-US" altLang="en-US" sz="2400" dirty="0"/>
              <a:t> arithmetic operators (2 Operands)</a:t>
            </a:r>
          </a:p>
        </p:txBody>
      </p:sp>
      <p:sp>
        <p:nvSpPr>
          <p:cNvPr id="23556" name="Slide Number Placeholder 5">
            <a:extLst>
              <a:ext uri="{FF2B5EF4-FFF2-40B4-BE49-F238E27FC236}">
                <a16:creationId xmlns:a16="http://schemas.microsoft.com/office/drawing/2014/main" id="{27722607-DDEE-4889-AACB-4F88F21ED00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B3FD6F6D-DC69-4E4B-9621-35C4113425D9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19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23557" name="Picture 5">
            <a:extLst>
              <a:ext uri="{FF2B5EF4-FFF2-40B4-BE49-F238E27FC236}">
                <a16:creationId xmlns:a16="http://schemas.microsoft.com/office/drawing/2014/main" id="{F61CA7AD-4510-41DC-A290-0342AB930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09800"/>
            <a:ext cx="9220200" cy="452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4DE80-D169-487B-9974-086A57E6E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9117E-5927-4970-B239-AC5F44156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BF646-E8F1-45E7-A1EF-61B2973D4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C2BB446-0217-404A-B8FE-A4EEDFD07045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A5B593-26A3-4CE8-ACB9-0CDD41CE65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97" t="16040" r="39167" b="10396"/>
          <a:stretch/>
        </p:blipFill>
        <p:spPr>
          <a:xfrm>
            <a:off x="0" y="152400"/>
            <a:ext cx="9144000" cy="655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8378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33BCC00B-686C-4DC2-B57A-7643CA03DF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28575"/>
            <a:ext cx="6348413" cy="1320800"/>
          </a:xfrm>
        </p:spPr>
        <p:txBody>
          <a:bodyPr/>
          <a:lstStyle/>
          <a:p>
            <a:pPr eaLnBrk="1" hangingPunct="1"/>
            <a:r>
              <a:rPr lang="en-US" altLang="en-US" sz="3200"/>
              <a:t>Boolean Data Type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7A4D9809-8805-4E68-B7BB-418AA5C755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3813" y="968375"/>
            <a:ext cx="7434262" cy="3881438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100" dirty="0"/>
              <a:t>Boolean logic is based on </a:t>
            </a:r>
            <a:r>
              <a:rPr lang="en-US" altLang="en-US" sz="2100" dirty="0">
                <a:highlight>
                  <a:srgbClr val="FFFF00"/>
                </a:highlight>
              </a:rPr>
              <a:t>true or false comparisons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100" b="1" dirty="0"/>
              <a:t>Boolean variables</a:t>
            </a:r>
            <a:r>
              <a:rPr lang="en-US" altLang="en-US" sz="2100" dirty="0"/>
              <a:t> can hold only one of two values:  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100" b="1" dirty="0">
                <a:solidFill>
                  <a:srgbClr val="FF0000"/>
                </a:solidFill>
              </a:rPr>
              <a:t>true or false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100" dirty="0"/>
              <a:t>You can assign values based on the result of comparisons to Boolean variables</a:t>
            </a:r>
            <a:endParaRPr lang="en-US" altLang="en-US" sz="2100" b="1" dirty="0"/>
          </a:p>
        </p:txBody>
      </p:sp>
      <p:sp>
        <p:nvSpPr>
          <p:cNvPr id="24580" name="Slide Number Placeholder 5">
            <a:extLst>
              <a:ext uri="{FF2B5EF4-FFF2-40B4-BE49-F238E27FC236}">
                <a16:creationId xmlns:a16="http://schemas.microsoft.com/office/drawing/2014/main" id="{4A11AB5F-0FAA-4859-A2F1-122E93CBDAD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D412A38-CEC1-4BC1-8211-D361F17A981A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20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24581" name="Picture 6">
            <a:extLst>
              <a:ext uri="{FF2B5EF4-FFF2-40B4-BE49-F238E27FC236}">
                <a16:creationId xmlns:a16="http://schemas.microsoft.com/office/drawing/2014/main" id="{D3ABBEFA-1306-4917-A602-F72097EDA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57600"/>
            <a:ext cx="9144000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3476D835-E23E-4898-BA45-A95FE91704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-4763" y="0"/>
            <a:ext cx="6348413" cy="1320800"/>
          </a:xfrm>
        </p:spPr>
        <p:txBody>
          <a:bodyPr/>
          <a:lstStyle/>
          <a:p>
            <a:pPr eaLnBrk="1" hangingPunct="1"/>
            <a:r>
              <a:rPr lang="en-US" altLang="en-US" sz="3200"/>
              <a:t>Constants</a:t>
            </a:r>
          </a:p>
        </p:txBody>
      </p:sp>
      <p:sp>
        <p:nvSpPr>
          <p:cNvPr id="295939" name="Rectangle 3">
            <a:extLst>
              <a:ext uri="{FF2B5EF4-FFF2-40B4-BE49-F238E27FC236}">
                <a16:creationId xmlns:a16="http://schemas.microsoft.com/office/drawing/2014/main" id="{EC311B60-B0B8-457A-B844-8F70F9C23F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270000"/>
            <a:ext cx="7391400" cy="3880773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</a:t>
            </a:r>
            <a:r>
              <a:rPr lang="en-US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constant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is an identifier whose contents cannot change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create a named constant using the keyword </a:t>
            </a:r>
            <a:r>
              <a:rPr lang="en-US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rPr>
              <a:t>const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Programmers usually name constants using all 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rPr>
              <a:t>UPPERCASE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letters, inserting underscores for readability</a:t>
            </a:r>
          </a:p>
        </p:txBody>
      </p:sp>
      <p:sp>
        <p:nvSpPr>
          <p:cNvPr id="25604" name="Slide Number Placeholder 5">
            <a:extLst>
              <a:ext uri="{FF2B5EF4-FFF2-40B4-BE49-F238E27FC236}">
                <a16:creationId xmlns:a16="http://schemas.microsoft.com/office/drawing/2014/main" id="{EE83D71C-CF0B-4F31-9D55-FD2AAD380A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E4D8C6F-315D-49C5-9C37-7B30A695553F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21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5939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3268EBFC-3FB6-42E3-AF66-4BCAE126A1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/>
              <a:t>Defining Named Constants</a:t>
            </a:r>
          </a:p>
        </p:txBody>
      </p:sp>
      <p:sp>
        <p:nvSpPr>
          <p:cNvPr id="342019" name="Rectangle 3">
            <a:extLst>
              <a:ext uri="{FF2B5EF4-FFF2-40B4-BE49-F238E27FC236}">
                <a16:creationId xmlns:a16="http://schemas.microsoft.com/office/drawing/2014/main" id="{F6F82BED-676D-4F61-99AD-15833E8676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-6350" y="1676400"/>
            <a:ext cx="9118600" cy="419576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 rtlCol="0">
            <a:normAutofit/>
          </a:bodyPr>
          <a:lstStyle/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float radius, area;</a:t>
            </a: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00FFFF"/>
                </a:highlight>
              </a:rPr>
              <a:t>const float PI=3.14;</a:t>
            </a: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endParaRPr lang="en-US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radius= 10;</a:t>
            </a: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endParaRPr lang="en-US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area= </a:t>
            </a: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00FFFF"/>
                </a:highlight>
              </a:rPr>
              <a:t>PI</a:t>
            </a: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*radius*radius;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MessageBox.Show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rPr>
              <a:t>(“The area is “+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rPr>
              <a:t>Convert.ToString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00FF00"/>
                </a:highlight>
              </a:rPr>
              <a:t>( area )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rPr>
              <a:t> )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;</a:t>
            </a:r>
            <a:endParaRPr lang="en-US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endParaRPr lang="en-US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628" name="Slide Number Placeholder 5">
            <a:extLst>
              <a:ext uri="{FF2B5EF4-FFF2-40B4-BE49-F238E27FC236}">
                <a16:creationId xmlns:a16="http://schemas.microsoft.com/office/drawing/2014/main" id="{6E06E442-1CAF-4662-AC0B-AD399DC2743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68AC5D6-9E21-4FFB-ABB5-8BC98BF02F81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22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019" grpId="0" build="p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C651E956-0D39-4D18-A118-B6F6F1F603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813" y="50800"/>
            <a:ext cx="6346825" cy="1320800"/>
          </a:xfrm>
        </p:spPr>
        <p:txBody>
          <a:bodyPr/>
          <a:lstStyle/>
          <a:p>
            <a:pPr eaLnBrk="1" hangingPunct="1"/>
            <a:r>
              <a:rPr lang="en-US" altLang="en-US" sz="3200"/>
              <a:t>Accepting Textbox Input</a:t>
            </a:r>
          </a:p>
        </p:txBody>
      </p:sp>
      <p:sp>
        <p:nvSpPr>
          <p:cNvPr id="296963" name="Rectangle 3">
            <a:extLst>
              <a:ext uri="{FF2B5EF4-FFF2-40B4-BE49-F238E27FC236}">
                <a16:creationId xmlns:a16="http://schemas.microsoft.com/office/drawing/2014/main" id="{ACAE959A-90F1-487D-B62F-12BD2803FB7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3308" y="914400"/>
            <a:ext cx="7451464" cy="3880773"/>
          </a:xfrm>
        </p:spPr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program that allows </a:t>
            </a:r>
            <a:r>
              <a:rPr lang="en-US" altLang="en-US" sz="22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input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an interactive program.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Consider a textbox named </a:t>
            </a:r>
            <a:r>
              <a:rPr lang="en-US" alt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txtradius</a:t>
            </a: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get its value use, </a:t>
            </a:r>
            <a:r>
              <a:rPr lang="en-US" alt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txtradius</a:t>
            </a:r>
            <a:r>
              <a:rPr lang="en-US" altLang="en-US" sz="2200" b="1" dirty="0" err="1">
                <a:solidFill>
                  <a:srgbClr val="FF0000"/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.Text</a:t>
            </a:r>
            <a:endParaRPr lang="en-US" altLang="en-US" sz="2200" b="1" dirty="0">
              <a:solidFill>
                <a:srgbClr val="FF0000"/>
              </a:solidFill>
              <a:highlight>
                <a:srgbClr val="FFFF00"/>
              </a:highligh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method accepts user input from the textbox.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 the user’s input is accepted as a string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must use a Convert() method to convert the input string to the type required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/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 radius= </a:t>
            </a:r>
            <a:r>
              <a:rPr lang="en-US" sz="2200" b="1" dirty="0">
                <a:solidFill>
                  <a:srgbClr val="FF0000"/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Convert.ToInt32</a:t>
            </a:r>
            <a:r>
              <a:rPr lang="en-US" sz="2200" dirty="0">
                <a:solidFill>
                  <a:schemeClr val="tx1"/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sz="2200" dirty="0" err="1">
                <a:solidFill>
                  <a:schemeClr val="tx1"/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txtradius.Text</a:t>
            </a:r>
            <a:r>
              <a:rPr lang="en-US" sz="2200" dirty="0">
                <a:solidFill>
                  <a:schemeClr val="tx1"/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);</a:t>
            </a:r>
            <a:endParaRPr lang="en-US" altLang="en-US" sz="2200" dirty="0">
              <a:solidFill>
                <a:schemeClr val="tx1"/>
              </a:solidFill>
              <a:highlight>
                <a:srgbClr val="FFFF00"/>
              </a:highligh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 3" charset="2"/>
              <a:buChar char="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652" name="Slide Number Placeholder 5">
            <a:extLst>
              <a:ext uri="{FF2B5EF4-FFF2-40B4-BE49-F238E27FC236}">
                <a16:creationId xmlns:a16="http://schemas.microsoft.com/office/drawing/2014/main" id="{18EB0482-2E29-4307-ADCD-29E3E73816E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28D1611-3DA3-495D-BD62-C448FFF9688C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23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6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>
            <a:extLst>
              <a:ext uri="{FF2B5EF4-FFF2-40B4-BE49-F238E27FC236}">
                <a16:creationId xmlns:a16="http://schemas.microsoft.com/office/drawing/2014/main" id="{AAC02B09-0884-4E4F-ABD8-61D98A1708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Lets Begin Programming on Visual Studio</a:t>
            </a:r>
          </a:p>
        </p:txBody>
      </p:sp>
      <p:sp>
        <p:nvSpPr>
          <p:cNvPr id="28675" name="Content Placeholder 2">
            <a:extLst>
              <a:ext uri="{FF2B5EF4-FFF2-40B4-BE49-F238E27FC236}">
                <a16:creationId xmlns:a16="http://schemas.microsoft.com/office/drawing/2014/main" id="{DCD1F301-D4FC-4D01-B1E4-F143846418F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28676" name="Slide Number Placeholder 3">
            <a:extLst>
              <a:ext uri="{FF2B5EF4-FFF2-40B4-BE49-F238E27FC236}">
                <a16:creationId xmlns:a16="http://schemas.microsoft.com/office/drawing/2014/main" id="{71766EC3-46EA-4952-AB4A-D6DF3E3EA0E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5AB0379A-DF6C-482B-B401-8917B9D18357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24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>
            <a:extLst>
              <a:ext uri="{FF2B5EF4-FFF2-40B4-BE49-F238E27FC236}">
                <a16:creationId xmlns:a16="http://schemas.microsoft.com/office/drawing/2014/main" id="{15E992C7-DAF8-4AC2-B06E-73D193AA16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29699" name="Content Placeholder 2">
            <a:extLst>
              <a:ext uri="{FF2B5EF4-FFF2-40B4-BE49-F238E27FC236}">
                <a16:creationId xmlns:a16="http://schemas.microsoft.com/office/drawing/2014/main" id="{5881C3FD-1B20-401A-B2F2-E6C5F669EA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29700" name="Slide Number Placeholder 3">
            <a:extLst>
              <a:ext uri="{FF2B5EF4-FFF2-40B4-BE49-F238E27FC236}">
                <a16:creationId xmlns:a16="http://schemas.microsoft.com/office/drawing/2014/main" id="{B5C6AE80-9E59-4409-930F-9085DEADAAA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73A2EDEE-E737-40C8-81BE-A7166CF622B9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25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29701" name="Picture 4">
            <a:extLst>
              <a:ext uri="{FF2B5EF4-FFF2-40B4-BE49-F238E27FC236}">
                <a16:creationId xmlns:a16="http://schemas.microsoft.com/office/drawing/2014/main" id="{1C9FAED3-704E-428D-A05E-96E1FFF152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999" b="30740"/>
          <a:stretch>
            <a:fillRect/>
          </a:stretch>
        </p:blipFill>
        <p:spPr bwMode="auto">
          <a:xfrm>
            <a:off x="0" y="228600"/>
            <a:ext cx="9144000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>
            <a:extLst>
              <a:ext uri="{FF2B5EF4-FFF2-40B4-BE49-F238E27FC236}">
                <a16:creationId xmlns:a16="http://schemas.microsoft.com/office/drawing/2014/main" id="{2EF84B5F-985A-4DE4-B588-9C5818460E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0723" name="Content Placeholder 2">
            <a:extLst>
              <a:ext uri="{FF2B5EF4-FFF2-40B4-BE49-F238E27FC236}">
                <a16:creationId xmlns:a16="http://schemas.microsoft.com/office/drawing/2014/main" id="{D809738C-50A4-4C65-9411-95D035C7834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0724" name="Slide Number Placeholder 3">
            <a:extLst>
              <a:ext uri="{FF2B5EF4-FFF2-40B4-BE49-F238E27FC236}">
                <a16:creationId xmlns:a16="http://schemas.microsoft.com/office/drawing/2014/main" id="{C390065D-DED2-41D1-8B07-CC7F6FDE7D4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F9E5218-C747-479F-941B-9B9BC8514F4A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26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30725" name="Picture 4">
            <a:extLst>
              <a:ext uri="{FF2B5EF4-FFF2-40B4-BE49-F238E27FC236}">
                <a16:creationId xmlns:a16="http://schemas.microsoft.com/office/drawing/2014/main" id="{34245226-2538-4EDB-A923-9466F22EE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B0265C9-4184-49CB-B5A9-E7E487B08600}"/>
              </a:ext>
            </a:extLst>
          </p:cNvPr>
          <p:cNvSpPr/>
          <p:nvPr/>
        </p:nvSpPr>
        <p:spPr>
          <a:xfrm>
            <a:off x="152400" y="1338575"/>
            <a:ext cx="2133600" cy="1066800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F922E8-4BC8-444E-BBB4-4BEE5F82613E}"/>
              </a:ext>
            </a:extLst>
          </p:cNvPr>
          <p:cNvSpPr/>
          <p:nvPr/>
        </p:nvSpPr>
        <p:spPr>
          <a:xfrm>
            <a:off x="2514600" y="1490975"/>
            <a:ext cx="3810000" cy="669615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5E4C68-5F89-4C25-9041-DC7CD9E970DC}"/>
              </a:ext>
            </a:extLst>
          </p:cNvPr>
          <p:cNvSpPr/>
          <p:nvPr/>
        </p:nvSpPr>
        <p:spPr>
          <a:xfrm>
            <a:off x="1295400" y="4800600"/>
            <a:ext cx="2133600" cy="304800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DD50E61-31BA-43A5-B277-52B3B39E6C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CDC9F415-D550-4618-94BF-9A0CD7C2D47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1748" name="Slide Number Placeholder 3">
            <a:extLst>
              <a:ext uri="{FF2B5EF4-FFF2-40B4-BE49-F238E27FC236}">
                <a16:creationId xmlns:a16="http://schemas.microsoft.com/office/drawing/2014/main" id="{E12DE82A-EF15-4BC7-AC2B-31C5F4DF62B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8CDDFEA8-7F10-4BFC-BA6C-F8B02E550E82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27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31749" name="Picture 4">
            <a:extLst>
              <a:ext uri="{FF2B5EF4-FFF2-40B4-BE49-F238E27FC236}">
                <a16:creationId xmlns:a16="http://schemas.microsoft.com/office/drawing/2014/main" id="{781E99F7-366B-4E76-9D06-072EF69E0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0850"/>
            <a:ext cx="9144000" cy="640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>
            <a:extLst>
              <a:ext uri="{FF2B5EF4-FFF2-40B4-BE49-F238E27FC236}">
                <a16:creationId xmlns:a16="http://schemas.microsoft.com/office/drawing/2014/main" id="{4D40F4D5-DDA9-454E-986D-9DCFF70D85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2771" name="Content Placeholder 2">
            <a:extLst>
              <a:ext uri="{FF2B5EF4-FFF2-40B4-BE49-F238E27FC236}">
                <a16:creationId xmlns:a16="http://schemas.microsoft.com/office/drawing/2014/main" id="{EFF1C974-C214-4CA4-843D-62D5204D0C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2772" name="Slide Number Placeholder 3">
            <a:extLst>
              <a:ext uri="{FF2B5EF4-FFF2-40B4-BE49-F238E27FC236}">
                <a16:creationId xmlns:a16="http://schemas.microsoft.com/office/drawing/2014/main" id="{93C57030-9FD8-49F3-8454-DB856B57915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68615E3F-FFE0-4E9A-8ACF-55FC6F233D2F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28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32773" name="Picture 4">
            <a:extLst>
              <a:ext uri="{FF2B5EF4-FFF2-40B4-BE49-F238E27FC236}">
                <a16:creationId xmlns:a16="http://schemas.microsoft.com/office/drawing/2014/main" id="{429F9D9A-7E28-4E05-8BB0-2A027F07B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04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>
            <a:extLst>
              <a:ext uri="{FF2B5EF4-FFF2-40B4-BE49-F238E27FC236}">
                <a16:creationId xmlns:a16="http://schemas.microsoft.com/office/drawing/2014/main" id="{32945B68-6CA4-40FF-AC88-627BD0D327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3795" name="Content Placeholder 2">
            <a:extLst>
              <a:ext uri="{FF2B5EF4-FFF2-40B4-BE49-F238E27FC236}">
                <a16:creationId xmlns:a16="http://schemas.microsoft.com/office/drawing/2014/main" id="{1DE698E3-16C2-48F7-8014-BEC0021408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3796" name="Slide Number Placeholder 3">
            <a:extLst>
              <a:ext uri="{FF2B5EF4-FFF2-40B4-BE49-F238E27FC236}">
                <a16:creationId xmlns:a16="http://schemas.microsoft.com/office/drawing/2014/main" id="{3A21D480-F4E4-42C0-89A4-AB6C399E973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2C905D8-F48D-475D-997C-7E2DCB636187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29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33797" name="Picture 4">
            <a:extLst>
              <a:ext uri="{FF2B5EF4-FFF2-40B4-BE49-F238E27FC236}">
                <a16:creationId xmlns:a16="http://schemas.microsoft.com/office/drawing/2014/main" id="{595AFA5D-BE58-4939-BC80-3AD89EAD9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7" b="29259"/>
          <a:stretch>
            <a:fillRect/>
          </a:stretch>
        </p:blipFill>
        <p:spPr bwMode="auto">
          <a:xfrm>
            <a:off x="0" y="0"/>
            <a:ext cx="8534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25693A55-EA80-4464-BB6A-73DE985028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63" y="14288"/>
            <a:ext cx="6348412" cy="1320800"/>
          </a:xfrm>
        </p:spPr>
        <p:txBody>
          <a:bodyPr/>
          <a:lstStyle/>
          <a:p>
            <a:pPr eaLnBrk="1" hangingPunct="1"/>
            <a:r>
              <a:rPr lang="en-US" altLang="en-US" sz="3200"/>
              <a:t>Variables</a:t>
            </a:r>
          </a:p>
        </p:txBody>
      </p:sp>
      <p:sp>
        <p:nvSpPr>
          <p:cNvPr id="274435" name="Rectangle 3">
            <a:extLst>
              <a:ext uri="{FF2B5EF4-FFF2-40B4-BE49-F238E27FC236}">
                <a16:creationId xmlns:a16="http://schemas.microsoft.com/office/drawing/2014/main" id="{B71199A5-5EF6-4112-BAD9-AB2CF2B82B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3990" y="685800"/>
            <a:ext cx="8506610" cy="3880773"/>
          </a:xfrm>
        </p:spPr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Any software program requires data.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data item is either: </a:t>
            </a:r>
          </a:p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r>
              <a:rPr lang="en-US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a constant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a </a:t>
            </a:r>
            <a:r>
              <a:rPr lang="en-US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</a:t>
            </a:r>
          </a:p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endParaRPr lang="en-US" altLang="en-US" sz="22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Constant data - </a:t>
            </a:r>
            <a:r>
              <a:rPr lang="en-US" alt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value cannot change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“Variables” are simply </a:t>
            </a:r>
            <a:r>
              <a:rPr 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storage locations in memory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data.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can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place data into them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retrieve their contents later.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 data items can hold </a:t>
            </a:r>
            <a:r>
              <a:rPr lang="en-US" altLang="en-US" sz="2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different values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at different points of time.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220" name="Slide Number Placeholder 5">
            <a:extLst>
              <a:ext uri="{FF2B5EF4-FFF2-40B4-BE49-F238E27FC236}">
                <a16:creationId xmlns:a16="http://schemas.microsoft.com/office/drawing/2014/main" id="{8B805E2A-CE20-4F2C-B3E8-4892BD4956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116937F-C1AC-45ED-8DA2-A3B97A1F48B9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9222" name="Picture 6" descr="Image result for mario game score lives animated gif">
            <a:extLst>
              <a:ext uri="{FF2B5EF4-FFF2-40B4-BE49-F238E27FC236}">
                <a16:creationId xmlns:a16="http://schemas.microsoft.com/office/drawing/2014/main" id="{1ECFD798-9AB3-442E-8213-0807AD5ED52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5937" y="-31531"/>
            <a:ext cx="3543299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Image result for keep and get money from purse animated gif">
            <a:extLst>
              <a:ext uri="{FF2B5EF4-FFF2-40B4-BE49-F238E27FC236}">
                <a16:creationId xmlns:a16="http://schemas.microsoft.com/office/drawing/2014/main" id="{9B18D934-FB1D-41D9-AD6B-1B130C698D1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2678" y="4572311"/>
            <a:ext cx="3922722" cy="995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0744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>
            <a:extLst>
              <a:ext uri="{FF2B5EF4-FFF2-40B4-BE49-F238E27FC236}">
                <a16:creationId xmlns:a16="http://schemas.microsoft.com/office/drawing/2014/main" id="{8FA9B793-1D6F-4765-AD72-69FB1A3D39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4819" name="Content Placeholder 2">
            <a:extLst>
              <a:ext uri="{FF2B5EF4-FFF2-40B4-BE49-F238E27FC236}">
                <a16:creationId xmlns:a16="http://schemas.microsoft.com/office/drawing/2014/main" id="{1FA2E825-48CF-47BC-B577-2706905725C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4820" name="Slide Number Placeholder 3">
            <a:extLst>
              <a:ext uri="{FF2B5EF4-FFF2-40B4-BE49-F238E27FC236}">
                <a16:creationId xmlns:a16="http://schemas.microsoft.com/office/drawing/2014/main" id="{C58FB216-00BA-485B-A8A3-6F082ECB996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2F53668-291C-4A21-ABB6-B4D9ACDBF047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30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34821" name="Picture 4">
            <a:extLst>
              <a:ext uri="{FF2B5EF4-FFF2-40B4-BE49-F238E27FC236}">
                <a16:creationId xmlns:a16="http://schemas.microsoft.com/office/drawing/2014/main" id="{BE130068-F1E2-4787-AC68-D9F8F37A1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22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>
            <a:extLst>
              <a:ext uri="{FF2B5EF4-FFF2-40B4-BE49-F238E27FC236}">
                <a16:creationId xmlns:a16="http://schemas.microsoft.com/office/drawing/2014/main" id="{6DB1900E-A404-4244-BABE-05471FDF49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Right click textbox. Goto Properties</a:t>
            </a:r>
          </a:p>
        </p:txBody>
      </p:sp>
      <p:sp>
        <p:nvSpPr>
          <p:cNvPr id="35843" name="Content Placeholder 2">
            <a:extLst>
              <a:ext uri="{FF2B5EF4-FFF2-40B4-BE49-F238E27FC236}">
                <a16:creationId xmlns:a16="http://schemas.microsoft.com/office/drawing/2014/main" id="{C1E17C0F-AB7E-4C67-B49E-44A7F4EDD45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5844" name="Slide Number Placeholder 3">
            <a:extLst>
              <a:ext uri="{FF2B5EF4-FFF2-40B4-BE49-F238E27FC236}">
                <a16:creationId xmlns:a16="http://schemas.microsoft.com/office/drawing/2014/main" id="{DB4DAF50-06E1-4B93-A8D4-E2B7BCB33A1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C6B09793-3F91-4EFC-95F7-DAFC2F834020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31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35845" name="Picture 4">
            <a:extLst>
              <a:ext uri="{FF2B5EF4-FFF2-40B4-BE49-F238E27FC236}">
                <a16:creationId xmlns:a16="http://schemas.microsoft.com/office/drawing/2014/main" id="{D750E727-F92C-4C57-974C-3F2C2849E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63"/>
          <a:stretch>
            <a:fillRect/>
          </a:stretch>
        </p:blipFill>
        <p:spPr bwMode="auto">
          <a:xfrm>
            <a:off x="0" y="1930400"/>
            <a:ext cx="9144000" cy="462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>
            <a:extLst>
              <a:ext uri="{FF2B5EF4-FFF2-40B4-BE49-F238E27FC236}">
                <a16:creationId xmlns:a16="http://schemas.microsoft.com/office/drawing/2014/main" id="{F97CB82C-769C-4DA3-A6DB-4CF6EAF8FE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Change Name property to txtnum</a:t>
            </a:r>
          </a:p>
        </p:txBody>
      </p:sp>
      <p:sp>
        <p:nvSpPr>
          <p:cNvPr id="36867" name="Content Placeholder 2">
            <a:extLst>
              <a:ext uri="{FF2B5EF4-FFF2-40B4-BE49-F238E27FC236}">
                <a16:creationId xmlns:a16="http://schemas.microsoft.com/office/drawing/2014/main" id="{F798F60A-94E0-4D0B-A849-4079ECAB8F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6868" name="Slide Number Placeholder 3">
            <a:extLst>
              <a:ext uri="{FF2B5EF4-FFF2-40B4-BE49-F238E27FC236}">
                <a16:creationId xmlns:a16="http://schemas.microsoft.com/office/drawing/2014/main" id="{8C199641-88EB-4237-8885-4A9AD7F40D3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4E94AC4-1B16-42DC-A365-B39DEA67043D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32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36869" name="Picture 4">
            <a:extLst>
              <a:ext uri="{FF2B5EF4-FFF2-40B4-BE49-F238E27FC236}">
                <a16:creationId xmlns:a16="http://schemas.microsoft.com/office/drawing/2014/main" id="{BAD3D3F3-597B-44ED-8A97-3165AA6DC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303"/>
          <a:stretch>
            <a:fillRect/>
          </a:stretch>
        </p:blipFill>
        <p:spPr bwMode="auto">
          <a:xfrm>
            <a:off x="0" y="1952625"/>
            <a:ext cx="9144000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>
            <a:extLst>
              <a:ext uri="{FF2B5EF4-FFF2-40B4-BE49-F238E27FC236}">
                <a16:creationId xmlns:a16="http://schemas.microsoft.com/office/drawing/2014/main" id="{65B79D2A-3111-42CB-B41D-78F13EA6AF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7891" name="Content Placeholder 2">
            <a:extLst>
              <a:ext uri="{FF2B5EF4-FFF2-40B4-BE49-F238E27FC236}">
                <a16:creationId xmlns:a16="http://schemas.microsoft.com/office/drawing/2014/main" id="{0D981B88-0AE9-403F-93F3-0D0A8E7182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7892" name="Slide Number Placeholder 3">
            <a:extLst>
              <a:ext uri="{FF2B5EF4-FFF2-40B4-BE49-F238E27FC236}">
                <a16:creationId xmlns:a16="http://schemas.microsoft.com/office/drawing/2014/main" id="{F7C31F29-C88F-452F-8364-690D49AB335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934CF65-AEAA-40D3-8524-B2C6E3AA7AFE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33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37893" name="Picture 4">
            <a:extLst>
              <a:ext uri="{FF2B5EF4-FFF2-40B4-BE49-F238E27FC236}">
                <a16:creationId xmlns:a16="http://schemas.microsoft.com/office/drawing/2014/main" id="{05BBC653-6974-4B1F-8432-1F776EB3F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725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>
            <a:extLst>
              <a:ext uri="{FF2B5EF4-FFF2-40B4-BE49-F238E27FC236}">
                <a16:creationId xmlns:a16="http://schemas.microsoft.com/office/drawing/2014/main" id="{9AA7AC8D-A817-4714-8DCD-C0C41EE488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8915" name="Content Placeholder 2">
            <a:extLst>
              <a:ext uri="{FF2B5EF4-FFF2-40B4-BE49-F238E27FC236}">
                <a16:creationId xmlns:a16="http://schemas.microsoft.com/office/drawing/2014/main" id="{5B07DF03-9CEE-4F42-AEAE-940B566B81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8916" name="Slide Number Placeholder 3">
            <a:extLst>
              <a:ext uri="{FF2B5EF4-FFF2-40B4-BE49-F238E27FC236}">
                <a16:creationId xmlns:a16="http://schemas.microsoft.com/office/drawing/2014/main" id="{B091A77A-3DD2-4D33-90D3-9F12118F65C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4A1D938-0107-4DE7-A5E2-40BFA6E88D6D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34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38917" name="Picture 4">
            <a:extLst>
              <a:ext uri="{FF2B5EF4-FFF2-40B4-BE49-F238E27FC236}">
                <a16:creationId xmlns:a16="http://schemas.microsoft.com/office/drawing/2014/main" id="{79694B52-7A24-4559-BC89-C1A41D3B3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443"/>
          <a:stretch>
            <a:fillRect/>
          </a:stretch>
        </p:blipFill>
        <p:spPr bwMode="auto">
          <a:xfrm>
            <a:off x="0" y="827088"/>
            <a:ext cx="9144000" cy="455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>
            <a:extLst>
              <a:ext uri="{FF2B5EF4-FFF2-40B4-BE49-F238E27FC236}">
                <a16:creationId xmlns:a16="http://schemas.microsoft.com/office/drawing/2014/main" id="{C5458E58-0260-41D8-81EF-34C88466B5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9939" name="Content Placeholder 2">
            <a:extLst>
              <a:ext uri="{FF2B5EF4-FFF2-40B4-BE49-F238E27FC236}">
                <a16:creationId xmlns:a16="http://schemas.microsoft.com/office/drawing/2014/main" id="{FC2D6562-7C7F-42A3-95BE-48AE34BC08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9940" name="Slide Number Placeholder 3">
            <a:extLst>
              <a:ext uri="{FF2B5EF4-FFF2-40B4-BE49-F238E27FC236}">
                <a16:creationId xmlns:a16="http://schemas.microsoft.com/office/drawing/2014/main" id="{41C83F11-52CB-44B2-A55E-3B1C6C31D9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6E0445AF-316C-43E5-A642-653A9DE6FCD4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35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39941" name="Picture 4">
            <a:extLst>
              <a:ext uri="{FF2B5EF4-FFF2-40B4-BE49-F238E27FC236}">
                <a16:creationId xmlns:a16="http://schemas.microsoft.com/office/drawing/2014/main" id="{C6E80809-9C8B-4B4E-9F79-315611222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222"/>
          <a:stretch>
            <a:fillRect/>
          </a:stretch>
        </p:blipFill>
        <p:spPr bwMode="auto">
          <a:xfrm>
            <a:off x="0" y="857250"/>
            <a:ext cx="9144000" cy="554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>
            <a:extLst>
              <a:ext uri="{FF2B5EF4-FFF2-40B4-BE49-F238E27FC236}">
                <a16:creationId xmlns:a16="http://schemas.microsoft.com/office/drawing/2014/main" id="{59CD1CC2-4AE1-49C1-9CF1-42453AB783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40963" name="Content Placeholder 2">
            <a:extLst>
              <a:ext uri="{FF2B5EF4-FFF2-40B4-BE49-F238E27FC236}">
                <a16:creationId xmlns:a16="http://schemas.microsoft.com/office/drawing/2014/main" id="{4751FF47-3647-422B-8DD9-C94CEB4E68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40964" name="Slide Number Placeholder 3">
            <a:extLst>
              <a:ext uri="{FF2B5EF4-FFF2-40B4-BE49-F238E27FC236}">
                <a16:creationId xmlns:a16="http://schemas.microsoft.com/office/drawing/2014/main" id="{D3ECC437-6F97-42C1-AF35-66AD7933422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5F588AB-A1E0-492D-B132-2D2A8E04CC19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36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40965" name="Picture 4">
            <a:extLst>
              <a:ext uri="{FF2B5EF4-FFF2-40B4-BE49-F238E27FC236}">
                <a16:creationId xmlns:a16="http://schemas.microsoft.com/office/drawing/2014/main" id="{22954B8B-DBBC-48E1-BAFE-D6330C74C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725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>
            <a:extLst>
              <a:ext uri="{FF2B5EF4-FFF2-40B4-BE49-F238E27FC236}">
                <a16:creationId xmlns:a16="http://schemas.microsoft.com/office/drawing/2014/main" id="{2C879016-D296-4B4F-B0D9-65E4265617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41987" name="Content Placeholder 2">
            <a:extLst>
              <a:ext uri="{FF2B5EF4-FFF2-40B4-BE49-F238E27FC236}">
                <a16:creationId xmlns:a16="http://schemas.microsoft.com/office/drawing/2014/main" id="{16B54F6A-C65F-48D1-962A-D950524305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41988" name="Slide Number Placeholder 3">
            <a:extLst>
              <a:ext uri="{FF2B5EF4-FFF2-40B4-BE49-F238E27FC236}">
                <a16:creationId xmlns:a16="http://schemas.microsoft.com/office/drawing/2014/main" id="{26FFB1B7-5B8F-4E6E-83C5-8499950EB44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A4EA202F-38B4-4A48-AD37-D2C81A72A7EE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37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41989" name="Picture 4">
            <a:extLst>
              <a:ext uri="{FF2B5EF4-FFF2-40B4-BE49-F238E27FC236}">
                <a16:creationId xmlns:a16="http://schemas.microsoft.com/office/drawing/2014/main" id="{36CAEC80-B763-4B4C-8880-7C6E563F0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725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>
            <a:extLst>
              <a:ext uri="{FF2B5EF4-FFF2-40B4-BE49-F238E27FC236}">
                <a16:creationId xmlns:a16="http://schemas.microsoft.com/office/drawing/2014/main" id="{0ED6BD57-9277-4792-AFFD-29CDDA7804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43011" name="Content Placeholder 2">
            <a:extLst>
              <a:ext uri="{FF2B5EF4-FFF2-40B4-BE49-F238E27FC236}">
                <a16:creationId xmlns:a16="http://schemas.microsoft.com/office/drawing/2014/main" id="{4C42F1BB-2B89-43C2-9EB7-1C08B295BF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43012" name="Slide Number Placeholder 3">
            <a:extLst>
              <a:ext uri="{FF2B5EF4-FFF2-40B4-BE49-F238E27FC236}">
                <a16:creationId xmlns:a16="http://schemas.microsoft.com/office/drawing/2014/main" id="{1039A533-51FB-4124-A1BA-8F25676E8EA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864A6DB-F63F-4692-BA0E-60227E18F79B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38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43013" name="Picture 4">
            <a:extLst>
              <a:ext uri="{FF2B5EF4-FFF2-40B4-BE49-F238E27FC236}">
                <a16:creationId xmlns:a16="http://schemas.microsoft.com/office/drawing/2014/main" id="{E0CCE40F-526A-4E44-B4B1-2E0441FBD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95363"/>
            <a:ext cx="9144000" cy="486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C965B881-75FD-4AC9-A02E-A9BA4266E7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44035" name="Content Placeholder 2">
            <a:extLst>
              <a:ext uri="{FF2B5EF4-FFF2-40B4-BE49-F238E27FC236}">
                <a16:creationId xmlns:a16="http://schemas.microsoft.com/office/drawing/2014/main" id="{0475F117-1A4D-47A6-BCA9-092525168F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44036" name="Slide Number Placeholder 3">
            <a:extLst>
              <a:ext uri="{FF2B5EF4-FFF2-40B4-BE49-F238E27FC236}">
                <a16:creationId xmlns:a16="http://schemas.microsoft.com/office/drawing/2014/main" id="{79E3287C-D3D0-4403-9E58-5A5E0DB0101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4E96908-22B6-4DB0-8AF4-3E25BEFE50A7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39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44037" name="Picture 4">
            <a:extLst>
              <a:ext uri="{FF2B5EF4-FFF2-40B4-BE49-F238E27FC236}">
                <a16:creationId xmlns:a16="http://schemas.microsoft.com/office/drawing/2014/main" id="{E7446E91-8C9E-4224-B174-CF8988318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725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DEF57-A020-40CD-8982-BE7970D4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12FC1-C27F-44FD-874C-69F628592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C3D0F-D4B5-4E35-BDCF-514D70045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C2BB446-0217-404A-B8FE-A4EEDFD07045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B63240-8437-4CEA-BC1C-DD8C5C9027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7" t="18845" r="39167" b="8812"/>
          <a:stretch/>
        </p:blipFill>
        <p:spPr>
          <a:xfrm>
            <a:off x="7882" y="55563"/>
            <a:ext cx="8907517" cy="625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4109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>
            <a:extLst>
              <a:ext uri="{FF2B5EF4-FFF2-40B4-BE49-F238E27FC236}">
                <a16:creationId xmlns:a16="http://schemas.microsoft.com/office/drawing/2014/main" id="{FD306EC7-F18A-410C-99EE-2656ABF257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45060" name="Slide Number Placeholder 3">
            <a:extLst>
              <a:ext uri="{FF2B5EF4-FFF2-40B4-BE49-F238E27FC236}">
                <a16:creationId xmlns:a16="http://schemas.microsoft.com/office/drawing/2014/main" id="{B2BC7278-6D75-4F71-BFEE-262D33F54DE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4243D5A-5FCC-48FD-B586-73AFE5E17FA0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40</a:t>
            </a:fld>
            <a:endParaRPr lang="en-US" altLang="en-US">
              <a:solidFill>
                <a:schemeClr val="accent1"/>
              </a:solidFill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C217F66-ABCE-439C-8646-CFC5F80B0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61C285-5903-47EF-B002-AC9055C3D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>
            <a:extLst>
              <a:ext uri="{FF2B5EF4-FFF2-40B4-BE49-F238E27FC236}">
                <a16:creationId xmlns:a16="http://schemas.microsoft.com/office/drawing/2014/main" id="{F2B9DA9A-1A3B-4BF2-B14B-58F98F4FDF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Click Start button on top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46083" name="Content Placeholder 2">
            <a:extLst>
              <a:ext uri="{FF2B5EF4-FFF2-40B4-BE49-F238E27FC236}">
                <a16:creationId xmlns:a16="http://schemas.microsoft.com/office/drawing/2014/main" id="{8AD3A473-31FE-4E7C-9B95-BBA0DA0867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46084" name="Slide Number Placeholder 3">
            <a:extLst>
              <a:ext uri="{FF2B5EF4-FFF2-40B4-BE49-F238E27FC236}">
                <a16:creationId xmlns:a16="http://schemas.microsoft.com/office/drawing/2014/main" id="{5F49A30A-509C-495A-82AA-57B1FC1F3A3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6E26BD73-B7FA-4719-9423-E205A922AEE9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41</a:t>
            </a:fld>
            <a:endParaRPr lang="en-US" altLang="en-US">
              <a:solidFill>
                <a:schemeClr val="accent1"/>
              </a:solidFill>
            </a:endParaRPr>
          </a:p>
        </p:txBody>
      </p:sp>
      <p:pic>
        <p:nvPicPr>
          <p:cNvPr id="46085" name="Picture 4">
            <a:extLst>
              <a:ext uri="{FF2B5EF4-FFF2-40B4-BE49-F238E27FC236}">
                <a16:creationId xmlns:a16="http://schemas.microsoft.com/office/drawing/2014/main" id="{DFA8DCBF-DE48-43E5-8DFC-E0ACC352B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0"/>
            <a:ext cx="6348413" cy="2713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6" name="Picture 5">
            <a:extLst>
              <a:ext uri="{FF2B5EF4-FFF2-40B4-BE49-F238E27FC236}">
                <a16:creationId xmlns:a16="http://schemas.microsoft.com/office/drawing/2014/main" id="{661B6F9A-3ABB-4C75-B1FA-B5E044B61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06" t="39630" r="30833" b="27779"/>
          <a:stretch>
            <a:fillRect/>
          </a:stretch>
        </p:blipFill>
        <p:spPr bwMode="auto">
          <a:xfrm>
            <a:off x="433388" y="4572000"/>
            <a:ext cx="8558212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044D7-5589-4970-ADF1-F8C0B1912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E3B1F-D326-4EBA-9053-FA3B4C37C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1EC0B-B328-465B-8E58-D1E4E7F40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C2BB446-0217-404A-B8FE-A4EEDFD07045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BF2AD-93CD-4DB0-B5F7-8661976467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6" t="19307" r="39167" b="15149"/>
          <a:stretch/>
        </p:blipFill>
        <p:spPr>
          <a:xfrm>
            <a:off x="28902" y="219075"/>
            <a:ext cx="9115097" cy="580211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E0FE353-54E8-4098-AAFD-206F02698860}"/>
              </a:ext>
            </a:extLst>
          </p:cNvPr>
          <p:cNvSpPr/>
          <p:nvPr/>
        </p:nvSpPr>
        <p:spPr>
          <a:xfrm>
            <a:off x="609600" y="3886200"/>
            <a:ext cx="1447800" cy="457200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036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9C9C793B-3A09-46AF-AF0F-25D2D6CD06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Data Type</a:t>
            </a:r>
          </a:p>
        </p:txBody>
      </p:sp>
      <p:sp>
        <p:nvSpPr>
          <p:cNvPr id="274435" name="Rectangle 3">
            <a:extLst>
              <a:ext uri="{FF2B5EF4-FFF2-40B4-BE49-F238E27FC236}">
                <a16:creationId xmlns:a16="http://schemas.microsoft.com/office/drawing/2014/main" id="{B71199A5-5EF6-4112-BAD9-AB2CF2B82B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086" y="1488613"/>
            <a:ext cx="7643114" cy="3880773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data items in a program have a </a:t>
            </a:r>
            <a:r>
              <a:rPr lang="en-US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type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type describes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US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format and size </a:t>
            </a:r>
            <a:r>
              <a:rPr lang="en-US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a data</a:t>
            </a:r>
          </a:p>
          <a:p>
            <a:pPr eaLnBrk="1" fontAlgn="auto" hangingPunct="1">
              <a:spcAft>
                <a:spcPts val="0"/>
              </a:spcAft>
              <a:buFont typeface="Wingdings 3" charset="2"/>
              <a:buChar char=""/>
              <a:defRPr/>
            </a:pPr>
            <a:endParaRPr lang="en-US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244" name="Slide Number Placeholder 5">
            <a:extLst>
              <a:ext uri="{FF2B5EF4-FFF2-40B4-BE49-F238E27FC236}">
                <a16:creationId xmlns:a16="http://schemas.microsoft.com/office/drawing/2014/main" id="{0057C07B-4A5F-427D-8FF4-8B541F01E12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66B5472-5F33-4837-939C-591A275C4CFC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8B941633-67D5-494F-8D15-21A8424A9F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z="3200"/>
              <a:t>Different Data Types</a:t>
            </a:r>
          </a:p>
        </p:txBody>
      </p:sp>
      <p:sp>
        <p:nvSpPr>
          <p:cNvPr id="275459" name="Rectangle 3">
            <a:extLst>
              <a:ext uri="{FF2B5EF4-FFF2-40B4-BE49-F238E27FC236}">
                <a16:creationId xmlns:a16="http://schemas.microsoft.com/office/drawing/2014/main" id="{21558EDB-0060-4432-A53D-13268F3DD94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2400" y="1127125"/>
            <a:ext cx="8534400" cy="4525963"/>
          </a:xfrm>
        </p:spPr>
        <p:txBody>
          <a:bodyPr rtlCol="0">
            <a:normAutofit/>
          </a:bodyPr>
          <a:lstStyle/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types consist of: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Char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Numeric types: 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Integer(int), 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Floating Point(float), 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Decimal(double)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String type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Boolean type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eaLnBrk="1" fontAlgn="auto" hangingPunct="1">
              <a:spcAft>
                <a:spcPts val="0"/>
              </a:spcAft>
              <a:buFont typeface="Wingdings 3" charset="2"/>
              <a:buNone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68" name="Slide Number Placeholder 5">
            <a:extLst>
              <a:ext uri="{FF2B5EF4-FFF2-40B4-BE49-F238E27FC236}">
                <a16:creationId xmlns:a16="http://schemas.microsoft.com/office/drawing/2014/main" id="{6E75EC72-09F3-4005-BE1D-5538CB7B3BB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5772150"/>
            <a:ext cx="2133600" cy="476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8D099C6-F3E7-4D21-8A51-DF0B04AB675B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B527B4C6-2E5C-496E-AFC0-6CB1579DF1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-28575" y="0"/>
            <a:ext cx="6348413" cy="1320800"/>
          </a:xfrm>
        </p:spPr>
        <p:txBody>
          <a:bodyPr/>
          <a:lstStyle/>
          <a:p>
            <a:pPr eaLnBrk="1" hangingPunct="1"/>
            <a:r>
              <a:rPr lang="en-US" altLang="en-US" sz="3200"/>
              <a:t>char Data Type</a:t>
            </a:r>
          </a:p>
        </p:txBody>
      </p:sp>
      <p:sp>
        <p:nvSpPr>
          <p:cNvPr id="293891" name="Rectangle 3">
            <a:extLst>
              <a:ext uri="{FF2B5EF4-FFF2-40B4-BE49-F238E27FC236}">
                <a16:creationId xmlns:a16="http://schemas.microsoft.com/office/drawing/2014/main" id="{EA442EFA-F2A0-4DAD-BF3F-925CC8AEFE7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-62734" y="1320800"/>
            <a:ext cx="7696200" cy="3880773"/>
          </a:xfrm>
        </p:spPr>
        <p:txBody>
          <a:bodyPr rtlCol="0">
            <a:normAutofit fontScale="92500"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char data type is used to hold a 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single character 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(‘A’, ’b’, ’9’)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character is enclosed in a single quotation mark </a:t>
            </a: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‘ ’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Examples: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char  gender = ‘F’;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char  grade=‘A’;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Task: Represent Operation Symbols + - / *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292" name="Slide Number Placeholder 5">
            <a:extLst>
              <a:ext uri="{FF2B5EF4-FFF2-40B4-BE49-F238E27FC236}">
                <a16:creationId xmlns:a16="http://schemas.microsoft.com/office/drawing/2014/main" id="{0CF101AA-8CAE-4EE6-9470-E0A6EB51DFC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9627B77F-B2CF-423E-9743-ECF9C88167C6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3891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4F4248A3-B79F-4DB4-B3B9-12E4449ABE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Numeric types</a:t>
            </a:r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2C45B86B-6364-414C-948C-169091A1103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489075"/>
            <a:ext cx="6348413" cy="387985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Integers, Floating Point, Double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endParaRPr lang="en-US" altLang="en-US" sz="2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Example: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   </a:t>
            </a:r>
            <a:r>
              <a:rPr lang="en-US" altLang="en-US" sz="2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</a:t>
            </a: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=35;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float  radius=3.67;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double  exponential=3.712334555;</a:t>
            </a:r>
          </a:p>
        </p:txBody>
      </p:sp>
      <p:sp>
        <p:nvSpPr>
          <p:cNvPr id="13316" name="Slide Number Placeholder 3">
            <a:extLst>
              <a:ext uri="{FF2B5EF4-FFF2-40B4-BE49-F238E27FC236}">
                <a16:creationId xmlns:a16="http://schemas.microsoft.com/office/drawing/2014/main" id="{E9BF0842-F23D-44F3-AF78-251DA111091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1ED7C16-6FD1-4139-8BF6-A030BD642A12}" type="slidenum">
              <a:rPr lang="en-US" altLang="en-US" smtClean="0">
                <a:solidFill>
                  <a:schemeClr val="accent1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</a:t>
            </a:fld>
            <a:endParaRPr lang="en-US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4256</TotalTime>
  <Words>821</Words>
  <Application>Microsoft Office PowerPoint</Application>
  <PresentationFormat>On-screen Show (4:3)</PresentationFormat>
  <Paragraphs>223</Paragraphs>
  <Slides>41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Tahoma</vt:lpstr>
      <vt:lpstr>Times New Roman</vt:lpstr>
      <vt:lpstr>Trebuchet MS</vt:lpstr>
      <vt:lpstr>Wingdings</vt:lpstr>
      <vt:lpstr>Wingdings 3</vt:lpstr>
      <vt:lpstr>Facet</vt:lpstr>
      <vt:lpstr>Programming Constructs</vt:lpstr>
      <vt:lpstr>PowerPoint Presentation</vt:lpstr>
      <vt:lpstr>Variables</vt:lpstr>
      <vt:lpstr>PowerPoint Presentation</vt:lpstr>
      <vt:lpstr>PowerPoint Presentation</vt:lpstr>
      <vt:lpstr>Data Type</vt:lpstr>
      <vt:lpstr>Different Data Types</vt:lpstr>
      <vt:lpstr>char Data Type</vt:lpstr>
      <vt:lpstr>Numeric types</vt:lpstr>
      <vt:lpstr> int Data Type</vt:lpstr>
      <vt:lpstr>Floating-Point Data Types</vt:lpstr>
      <vt:lpstr>String type </vt:lpstr>
      <vt:lpstr>Boolean type </vt:lpstr>
      <vt:lpstr>Declaring Variables</vt:lpstr>
      <vt:lpstr>Declaring Variables &amp; Initialization </vt:lpstr>
      <vt:lpstr>Declaring Variables</vt:lpstr>
      <vt:lpstr>Displaying Variable Values</vt:lpstr>
      <vt:lpstr>Displaying Variable Values</vt:lpstr>
      <vt:lpstr>Binary Arithmetic Operators</vt:lpstr>
      <vt:lpstr>Boolean Data Type</vt:lpstr>
      <vt:lpstr>Constants</vt:lpstr>
      <vt:lpstr>Defining Named Constants</vt:lpstr>
      <vt:lpstr>Accepting Textbox Input</vt:lpstr>
      <vt:lpstr>Lets Begin Programming on Visual Studio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Right click textbox. Goto Properties</vt:lpstr>
      <vt:lpstr>Change Name property to txtnum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Click Start button on top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One</dc:title>
  <dc:creator>PAUL</dc:creator>
  <cp:lastModifiedBy>AAA</cp:lastModifiedBy>
  <cp:revision>696</cp:revision>
  <dcterms:created xsi:type="dcterms:W3CDTF">1999-09-10T19:21:11Z</dcterms:created>
  <dcterms:modified xsi:type="dcterms:W3CDTF">2019-09-21T07:42:32Z</dcterms:modified>
</cp:coreProperties>
</file>

<file path=docProps/thumbnail.jpeg>
</file>